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6"/>
  </p:sldMasterIdLst>
  <p:notesMasterIdLst>
    <p:notesMasterId r:id="rId9"/>
  </p:notesMasterIdLst>
  <p:handoutMasterIdLst>
    <p:handoutMasterId r:id="rId10"/>
  </p:handoutMasterIdLst>
  <p:sldIdLst>
    <p:sldId id="2907" r:id="rId7"/>
    <p:sldId id="290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Lightner" initials="EL" lastIdx="13" clrIdx="0">
    <p:extLst>
      <p:ext uri="{19B8F6BF-5375-455C-9EA6-DF929625EA0E}">
        <p15:presenceInfo xmlns:p15="http://schemas.microsoft.com/office/powerpoint/2012/main" userId="Eric Light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B39"/>
    <a:srgbClr val="E2F0D9"/>
    <a:srgbClr val="007D43"/>
    <a:srgbClr val="01808E"/>
    <a:srgbClr val="7F7F7F"/>
    <a:srgbClr val="E9EBF5"/>
    <a:srgbClr val="CCD4DE"/>
    <a:srgbClr val="5B9BD5"/>
    <a:srgbClr val="F1F2F9"/>
    <a:srgbClr val="F7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4"/>
        <p:guide pos="3841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1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3C8B-FC38-45B9-8863-6015BD2743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D5C2B-4A50-471D-A95D-8D766BBD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0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86CE-9F48-F348-B527-4CE6243A560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6C1D6-E09B-764B-9451-E11C01C5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6C1D6-E09B-764B-9451-E11C01C594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9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4517" y="104776"/>
            <a:ext cx="11881200" cy="6645274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23325" y="2755706"/>
            <a:ext cx="10627984" cy="10839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23327" y="3995137"/>
            <a:ext cx="9675455" cy="490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23329" y="4653280"/>
            <a:ext cx="5703633" cy="390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4D28A-F3AC-305F-603D-43C6B91A7209}"/>
              </a:ext>
            </a:extLst>
          </p:cNvPr>
          <p:cNvSpPr/>
          <p:nvPr userDrawn="1"/>
        </p:nvSpPr>
        <p:spPr>
          <a:xfrm>
            <a:off x="-4" y="-2"/>
            <a:ext cx="2743200" cy="10972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396E0D-BF60-5946-AB86-C2A269DB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298" r="1"/>
          <a:stretch/>
        </p:blipFill>
        <p:spPr>
          <a:xfrm>
            <a:off x="244547" y="159788"/>
            <a:ext cx="1371600" cy="475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482C3-6F0B-CB20-BEAB-6FF7230EF9DA}"/>
              </a:ext>
            </a:extLst>
          </p:cNvPr>
          <p:cNvSpPr txBox="1"/>
          <p:nvPr userDrawn="1"/>
        </p:nvSpPr>
        <p:spPr>
          <a:xfrm>
            <a:off x="175429" y="651709"/>
            <a:ext cx="256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baseline="0">
                <a:solidFill>
                  <a:schemeClr val="bg1"/>
                </a:solidFill>
              </a:rPr>
              <a:t>OFFICE OF ELECTRICITY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5B6626-DEF6-A095-ABB4-15ACE14F1C0F}"/>
              </a:ext>
            </a:extLst>
          </p:cNvPr>
          <p:cNvCxnSpPr>
            <a:cxnSpLocks/>
          </p:cNvCxnSpPr>
          <p:nvPr userDrawn="1"/>
        </p:nvCxnSpPr>
        <p:spPr>
          <a:xfrm>
            <a:off x="244547" y="656083"/>
            <a:ext cx="2211577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3-12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85E2541B-32F1-9968-25E9-2003F82337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0694557"/>
              </p:ext>
            </p:extLst>
          </p:nvPr>
        </p:nvGraphicFramePr>
        <p:xfrm>
          <a:off x="2558192" y="822960"/>
          <a:ext cx="950976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39680834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530434276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65459523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15397116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311873176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52910936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68943927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95855742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54174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07452C-71E0-D487-677A-265482E74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7689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B3073-CDBF-7EDE-6474-2A0E0AFA14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2E1F71-27E0-557E-895B-6DA1CDB5805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29D11B-D76E-AB87-95E1-278E1B0D006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59251-27C8-7EB2-EE13-5513AD1FFA71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AB3BC8-2DB3-6994-E3C1-7867A85F1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7CFF3-4328-1FD1-5C46-8B4354E621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798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97F8-DB5C-064B-5EFE-A9BF1DA55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3907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03C42C-0635-DA24-1535-22538CCB7C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0125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5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A67A40-CBB9-5AEB-B0FB-10F2E0994E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67016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C6F72D-11B9-DD85-11DC-65C048093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34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6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5D819C-B47F-A715-7BB2-4F468DB9F7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46343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7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2EA919-9744-13C2-26BD-E76673B954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9452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A97914A-9ECB-21BF-A3BB-1C3A61C5FD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2561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9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55CE862-960D-31DC-91CA-B089B9D294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25670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06236D-411D-CE31-01AE-97608F1EE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18779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8638CC-9D14-9A45-A37A-E6CDCD53B4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11890" y="1175385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12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18B72C7-E113-8D91-D97F-1159C0554D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5834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1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C912BE8-5134-FFA7-627A-09691899CE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3767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2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4A4FC3B-60E0-5CFF-54A2-6615C1DE09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91700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3</a:t>
            </a:r>
          </a:p>
        </p:txBody>
      </p:sp>
    </p:spTree>
    <p:extLst>
      <p:ext uri="{BB962C8B-B14F-4D97-AF65-F5344CB8AC3E}">
        <p14:creationId xmlns:p14="http://schemas.microsoft.com/office/powerpoint/2010/main" val="138835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12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85E2541B-32F1-9968-25E9-2003F82337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31852349"/>
              </p:ext>
            </p:extLst>
          </p:nvPr>
        </p:nvGraphicFramePr>
        <p:xfrm>
          <a:off x="2558192" y="822960"/>
          <a:ext cx="950976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396808348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530434276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65459523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153971162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311873176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52910936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68943927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95855742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530352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07452C-71E0-D487-677A-265482E74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7689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B3073-CDBF-7EDE-6474-2A0E0AFA14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2E1F71-27E0-557E-895B-6DA1CDB5805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29D11B-D76E-AB87-95E1-278E1B0D006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59251-27C8-7EB2-EE13-5513AD1FFA71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AB3BC8-2DB3-6994-E3C1-7867A85F1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7CFF3-4328-1FD1-5C46-8B4354E621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798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97F8-DB5C-064B-5EFE-A9BF1DA55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3907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03C42C-0635-DA24-1535-22538CCB7C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0125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5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A67A40-CBB9-5AEB-B0FB-10F2E0994E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67016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C6F72D-11B9-DD85-11DC-65C048093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34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6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5D819C-B47F-A715-7BB2-4F468DB9F7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46343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7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2EA919-9744-13C2-26BD-E76673B954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9452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A97914A-9ECB-21BF-A3BB-1C3A61C5FD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2561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Period 9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55CE862-960D-31DC-91CA-B089B9D294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25670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06236D-411D-CE31-01AE-97608F1EE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18779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8638CC-9D14-9A45-A37A-E6CDCD53B4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11890" y="822960"/>
            <a:ext cx="73152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12</a:t>
            </a:r>
          </a:p>
        </p:txBody>
      </p:sp>
    </p:spTree>
    <p:extLst>
      <p:ext uri="{BB962C8B-B14F-4D97-AF65-F5344CB8AC3E}">
        <p14:creationId xmlns:p14="http://schemas.microsoft.com/office/powerpoint/2010/main" val="110095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8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3A5317E7-ED51-6EAD-E0D6-C2D1E6472C4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478192"/>
              </p:ext>
            </p:extLst>
          </p:nvPr>
        </p:nvGraphicFramePr>
        <p:xfrm>
          <a:off x="2558192" y="822960"/>
          <a:ext cx="950976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39680834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53043427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65459523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585574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530352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07452C-71E0-D487-677A-265482E74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7214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B3073-CDBF-7EDE-6474-2A0E0AFA14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2E1F71-27E0-557E-895B-6DA1CDB5805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29D11B-D76E-AB87-95E1-278E1B0D006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59251-27C8-7EB2-EE13-5513AD1FFA71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AB3BC8-2DB3-6994-E3C1-7867A85F1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7CFF3-4328-1FD1-5C46-8B4354E621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7369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97F8-DB5C-064B-5EFE-A9BF1DA55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7524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03C42C-0635-DA24-1535-22538CCB7C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7679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4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A67A40-CBB9-5AEB-B0FB-10F2E0994E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38144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7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C6F72D-11B9-DD85-11DC-65C048093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28299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8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5D819C-B47F-A715-7BB2-4F468DB9F7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7834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5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2EA919-9744-13C2-26BD-E76673B954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47989" y="822960"/>
            <a:ext cx="109728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6</a:t>
            </a:r>
          </a:p>
        </p:txBody>
      </p:sp>
    </p:spTree>
    <p:extLst>
      <p:ext uri="{BB962C8B-B14F-4D97-AF65-F5344CB8AC3E}">
        <p14:creationId xmlns:p14="http://schemas.microsoft.com/office/powerpoint/2010/main" val="261950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6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3A5317E7-ED51-6EAD-E0D6-C2D1E6472C4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0130695"/>
              </p:ext>
            </p:extLst>
          </p:nvPr>
        </p:nvGraphicFramePr>
        <p:xfrm>
          <a:off x="2560320" y="822960"/>
          <a:ext cx="950976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39680834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530434276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530352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07452C-71E0-D487-677A-265482E74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5259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B3073-CDBF-7EDE-6474-2A0E0AFA14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2E1F71-27E0-557E-895B-6DA1CDB5805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29D11B-D76E-AB87-95E1-278E1B0D006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59251-27C8-7EB2-EE13-5513AD1FFA71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AB3BC8-2DB3-6994-E3C1-7867A85F1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7CFF3-4328-1FD1-5C46-8B4354E621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6757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97F8-DB5C-064B-5EFE-A9BF1DA55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28255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03C42C-0635-DA24-1535-22538CCB7C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9753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4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A67A40-CBB9-5AEB-B0FB-10F2E0994E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1251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5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C6F72D-11B9-DD85-11DC-65C048093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72750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6</a:t>
            </a:r>
          </a:p>
        </p:txBody>
      </p:sp>
    </p:spTree>
    <p:extLst>
      <p:ext uri="{BB962C8B-B14F-4D97-AF65-F5344CB8AC3E}">
        <p14:creationId xmlns:p14="http://schemas.microsoft.com/office/powerpoint/2010/main" val="269497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541644" y="259906"/>
            <a:ext cx="11108713" cy="605914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04C625D3-8815-02EE-8A0D-0B9777643292}"/>
              </a:ext>
            </a:extLst>
          </p:cNvPr>
          <p:cNvSpPr/>
          <p:nvPr userDrawn="1"/>
        </p:nvSpPr>
        <p:spPr>
          <a:xfrm>
            <a:off x="2283154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67563A7A-16CC-3EEC-822D-DDD7FD8CB583}"/>
              </a:ext>
            </a:extLst>
          </p:cNvPr>
          <p:cNvSpPr/>
          <p:nvPr userDrawn="1"/>
        </p:nvSpPr>
        <p:spPr>
          <a:xfrm>
            <a:off x="3313622" y="5820990"/>
            <a:ext cx="50292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27AEF411-F4BB-146F-6BA1-8F70E456EACF}"/>
              </a:ext>
            </a:extLst>
          </p:cNvPr>
          <p:cNvSpPr/>
          <p:nvPr userDrawn="1"/>
        </p:nvSpPr>
        <p:spPr>
          <a:xfrm>
            <a:off x="4397218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6977782D-86C2-56DA-19D0-BE3D66C4AA8F}"/>
              </a:ext>
            </a:extLst>
          </p:cNvPr>
          <p:cNvSpPr/>
          <p:nvPr userDrawn="1"/>
        </p:nvSpPr>
        <p:spPr>
          <a:xfrm>
            <a:off x="5394952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E88D3A7D-B304-FF54-D7B9-824EE6E53948}"/>
              </a:ext>
            </a:extLst>
          </p:cNvPr>
          <p:cNvSpPr/>
          <p:nvPr userDrawn="1"/>
        </p:nvSpPr>
        <p:spPr>
          <a:xfrm>
            <a:off x="6385962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5632C08B-62C1-F9FB-08C3-6D56D5B9DAD3}"/>
              </a:ext>
            </a:extLst>
          </p:cNvPr>
          <p:cNvSpPr/>
          <p:nvPr userDrawn="1"/>
        </p:nvSpPr>
        <p:spPr>
          <a:xfrm>
            <a:off x="7402640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E0289CAD-CA31-4490-1362-44BB878B62B4}"/>
              </a:ext>
            </a:extLst>
          </p:cNvPr>
          <p:cNvSpPr/>
          <p:nvPr userDrawn="1"/>
        </p:nvSpPr>
        <p:spPr>
          <a:xfrm>
            <a:off x="8401270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26CC1FEA-0EA6-9FD5-B9DF-667CCFBE117A}"/>
              </a:ext>
            </a:extLst>
          </p:cNvPr>
          <p:cNvSpPr/>
          <p:nvPr userDrawn="1"/>
        </p:nvSpPr>
        <p:spPr>
          <a:xfrm>
            <a:off x="9442010" y="5820990"/>
            <a:ext cx="457200" cy="914400"/>
          </a:xfrm>
          <a:prstGeom prst="rect">
            <a:avLst/>
          </a:prstGeom>
          <a:solidFill>
            <a:srgbClr val="DAE3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82008" y="2755706"/>
            <a:ext cx="10627984" cy="10839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Closing</a:t>
            </a:r>
          </a:p>
        </p:txBody>
      </p:sp>
      <p:sp>
        <p:nvSpPr>
          <p:cNvPr id="10" name="Text Placeholder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58273" y="3995137"/>
            <a:ext cx="9675455" cy="490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44184" y="4653280"/>
            <a:ext cx="5703633" cy="390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5BA9C-876B-4D4C-C4AB-CDB5E8AED2F5}"/>
              </a:ext>
            </a:extLst>
          </p:cNvPr>
          <p:cNvSpPr/>
          <p:nvPr userDrawn="1"/>
        </p:nvSpPr>
        <p:spPr>
          <a:xfrm>
            <a:off x="5009644" y="144645"/>
            <a:ext cx="2172712" cy="2156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200" baseline="0">
                <a:solidFill>
                  <a:schemeClr val="bg1"/>
                </a:solidFill>
              </a:rPr>
              <a:t>OFFICE OF ELECTRICITY</a:t>
            </a:r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470E5D3F-B5BE-4C5A-5022-2005525F5B70}"/>
              </a:ext>
            </a:extLst>
          </p:cNvPr>
          <p:cNvGrpSpPr/>
          <p:nvPr userDrawn="1"/>
        </p:nvGrpSpPr>
        <p:grpSpPr>
          <a:xfrm>
            <a:off x="2321778" y="6104149"/>
            <a:ext cx="7548445" cy="415168"/>
            <a:chOff x="2321778" y="6104149"/>
            <a:chExt cx="7548445" cy="415168"/>
          </a:xfrm>
        </p:grpSpPr>
        <p:grpSp>
          <p:nvGrpSpPr>
            <p:cNvPr id="667" name="Group 666">
              <a:extLst>
                <a:ext uri="{FF2B5EF4-FFF2-40B4-BE49-F238E27FC236}">
                  <a16:creationId xmlns:a16="http://schemas.microsoft.com/office/drawing/2014/main" id="{7FFAFACA-3C1C-4BCD-6A89-A8CD96AC2654}"/>
                </a:ext>
              </a:extLst>
            </p:cNvPr>
            <p:cNvGrpSpPr/>
            <p:nvPr userDrawn="1"/>
          </p:nvGrpSpPr>
          <p:grpSpPr>
            <a:xfrm>
              <a:off x="3350796" y="6172351"/>
              <a:ext cx="415916" cy="278765"/>
              <a:chOff x="5150832" y="2894716"/>
              <a:chExt cx="415916" cy="278765"/>
            </a:xfrm>
          </p:grpSpPr>
          <p:sp>
            <p:nvSpPr>
              <p:cNvPr id="668" name="Freeform: Shape 667">
                <a:extLst>
                  <a:ext uri="{FF2B5EF4-FFF2-40B4-BE49-F238E27FC236}">
                    <a16:creationId xmlns:a16="http://schemas.microsoft.com/office/drawing/2014/main" id="{D7255439-CFDF-3ABB-036E-828B2B84EBC9}"/>
                  </a:ext>
                </a:extLst>
              </p:cNvPr>
              <p:cNvSpPr/>
              <p:nvPr/>
            </p:nvSpPr>
            <p:spPr>
              <a:xfrm flipV="1">
                <a:off x="5469040" y="2955597"/>
                <a:ext cx="32518" cy="157004"/>
              </a:xfrm>
              <a:custGeom>
                <a:avLst/>
                <a:gdLst>
                  <a:gd name="connsiteX0" fmla="*/ 444 w 32518"/>
                  <a:gd name="connsiteY0" fmla="*/ 233 h 157004"/>
                  <a:gd name="connsiteX1" fmla="*/ 444 w 32518"/>
                  <a:gd name="connsiteY1" fmla="*/ 157238 h 15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18" h="157004">
                    <a:moveTo>
                      <a:pt x="444" y="233"/>
                    </a:moveTo>
                    <a:cubicBezTo>
                      <a:pt x="43802" y="43607"/>
                      <a:pt x="43802" y="113910"/>
                      <a:pt x="444" y="15723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9" name="Freeform: Shape 668">
                <a:extLst>
                  <a:ext uri="{FF2B5EF4-FFF2-40B4-BE49-F238E27FC236}">
                    <a16:creationId xmlns:a16="http://schemas.microsoft.com/office/drawing/2014/main" id="{5C47F73A-B50D-C2DE-1992-16CF5B83192D}"/>
                  </a:ext>
                </a:extLst>
              </p:cNvPr>
              <p:cNvSpPr/>
              <p:nvPr/>
            </p:nvSpPr>
            <p:spPr>
              <a:xfrm flipV="1">
                <a:off x="5521343" y="2925865"/>
                <a:ext cx="45405" cy="219239"/>
              </a:xfrm>
              <a:custGeom>
                <a:avLst/>
                <a:gdLst>
                  <a:gd name="connsiteX0" fmla="*/ 449 w 45405"/>
                  <a:gd name="connsiteY0" fmla="*/ 231 h 219239"/>
                  <a:gd name="connsiteX1" fmla="*/ 449 w 45405"/>
                  <a:gd name="connsiteY1" fmla="*/ 219471 h 21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05" h="219239">
                    <a:moveTo>
                      <a:pt x="449" y="231"/>
                    </a:moveTo>
                    <a:cubicBezTo>
                      <a:pt x="60989" y="60804"/>
                      <a:pt x="60989" y="158960"/>
                      <a:pt x="449" y="21947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0" name="Freeform: Shape 669">
                <a:extLst>
                  <a:ext uri="{FF2B5EF4-FFF2-40B4-BE49-F238E27FC236}">
                    <a16:creationId xmlns:a16="http://schemas.microsoft.com/office/drawing/2014/main" id="{0F7D3040-B883-BD01-2C9C-5D92C9608BD4}"/>
                  </a:ext>
                </a:extLst>
              </p:cNvPr>
              <p:cNvSpPr/>
              <p:nvPr/>
            </p:nvSpPr>
            <p:spPr>
              <a:xfrm flipV="1">
                <a:off x="5216022" y="2955597"/>
                <a:ext cx="32518" cy="157004"/>
              </a:xfrm>
              <a:custGeom>
                <a:avLst/>
                <a:gdLst>
                  <a:gd name="connsiteX0" fmla="*/ 32944 w 32518"/>
                  <a:gd name="connsiteY0" fmla="*/ 233 h 157004"/>
                  <a:gd name="connsiteX1" fmla="*/ 32944 w 32518"/>
                  <a:gd name="connsiteY1" fmla="*/ 157238 h 15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18" h="157004">
                    <a:moveTo>
                      <a:pt x="32944" y="233"/>
                    </a:moveTo>
                    <a:cubicBezTo>
                      <a:pt x="-10414" y="43607"/>
                      <a:pt x="-10414" y="113910"/>
                      <a:pt x="32944" y="15723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1" name="Freeform: Shape 670">
                <a:extLst>
                  <a:ext uri="{FF2B5EF4-FFF2-40B4-BE49-F238E27FC236}">
                    <a16:creationId xmlns:a16="http://schemas.microsoft.com/office/drawing/2014/main" id="{5F04E2F4-5696-71FA-B910-F19A77B6C2C1}"/>
                  </a:ext>
                </a:extLst>
              </p:cNvPr>
              <p:cNvSpPr/>
              <p:nvPr/>
            </p:nvSpPr>
            <p:spPr>
              <a:xfrm flipV="1">
                <a:off x="5150832" y="2925865"/>
                <a:ext cx="45405" cy="219239"/>
              </a:xfrm>
              <a:custGeom>
                <a:avLst/>
                <a:gdLst>
                  <a:gd name="connsiteX0" fmla="*/ 45827 w 45405"/>
                  <a:gd name="connsiteY0" fmla="*/ 231 h 219239"/>
                  <a:gd name="connsiteX1" fmla="*/ 45827 w 45405"/>
                  <a:gd name="connsiteY1" fmla="*/ 219471 h 219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05" h="219239">
                    <a:moveTo>
                      <a:pt x="45827" y="231"/>
                    </a:moveTo>
                    <a:cubicBezTo>
                      <a:pt x="-14714" y="60804"/>
                      <a:pt x="-14714" y="158960"/>
                      <a:pt x="45827" y="21947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4468F17B-4F87-6D13-FD8E-C57C7139FBA5}"/>
                  </a:ext>
                </a:extLst>
              </p:cNvPr>
              <p:cNvSpPr/>
              <p:nvPr/>
            </p:nvSpPr>
            <p:spPr>
              <a:xfrm flipV="1">
                <a:off x="5277117" y="2894716"/>
                <a:ext cx="169673" cy="278765"/>
              </a:xfrm>
              <a:custGeom>
                <a:avLst/>
                <a:gdLst>
                  <a:gd name="connsiteX0" fmla="*/ 109509 w 169673"/>
                  <a:gd name="connsiteY0" fmla="*/ 157798 h 278765"/>
                  <a:gd name="connsiteX1" fmla="*/ 121626 w 169673"/>
                  <a:gd name="connsiteY1" fmla="*/ 279005 h 278765"/>
                  <a:gd name="connsiteX2" fmla="*/ 437 w 169673"/>
                  <a:gd name="connsiteY2" fmla="*/ 121446 h 278765"/>
                  <a:gd name="connsiteX3" fmla="*/ 61039 w 169673"/>
                  <a:gd name="connsiteY3" fmla="*/ 121446 h 278765"/>
                  <a:gd name="connsiteX4" fmla="*/ 48906 w 169673"/>
                  <a:gd name="connsiteY4" fmla="*/ 239 h 278765"/>
                  <a:gd name="connsiteX5" fmla="*/ 170111 w 169673"/>
                  <a:gd name="connsiteY5" fmla="*/ 157798 h 278765"/>
                  <a:gd name="connsiteX6" fmla="*/ 109509 w 169673"/>
                  <a:gd name="connsiteY6" fmla="*/ 157798 h 27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673" h="278765">
                    <a:moveTo>
                      <a:pt x="109509" y="157798"/>
                    </a:moveTo>
                    <a:lnTo>
                      <a:pt x="121626" y="279005"/>
                    </a:lnTo>
                    <a:lnTo>
                      <a:pt x="437" y="121446"/>
                    </a:lnTo>
                    <a:lnTo>
                      <a:pt x="61039" y="121446"/>
                    </a:lnTo>
                    <a:lnTo>
                      <a:pt x="48906" y="239"/>
                    </a:lnTo>
                    <a:lnTo>
                      <a:pt x="170111" y="157798"/>
                    </a:lnTo>
                    <a:lnTo>
                      <a:pt x="109509" y="15779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3" name="Group 672">
              <a:extLst>
                <a:ext uri="{FF2B5EF4-FFF2-40B4-BE49-F238E27FC236}">
                  <a16:creationId xmlns:a16="http://schemas.microsoft.com/office/drawing/2014/main" id="{3FAC065D-B838-DD6A-57FD-B7E03544953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321778" y="6128853"/>
              <a:ext cx="387247" cy="365760"/>
              <a:chOff x="4252069" y="4127257"/>
              <a:chExt cx="310416" cy="293192"/>
            </a:xfrm>
          </p:grpSpPr>
          <p:sp>
            <p:nvSpPr>
              <p:cNvPr id="674" name="Freeform: Shape 673">
                <a:extLst>
                  <a:ext uri="{FF2B5EF4-FFF2-40B4-BE49-F238E27FC236}">
                    <a16:creationId xmlns:a16="http://schemas.microsoft.com/office/drawing/2014/main" id="{056515CA-DD2C-14B0-9A2A-F102A3F8A7A6}"/>
                  </a:ext>
                </a:extLst>
              </p:cNvPr>
              <p:cNvSpPr/>
              <p:nvPr/>
            </p:nvSpPr>
            <p:spPr>
              <a:xfrm flipV="1">
                <a:off x="4293964" y="4308759"/>
                <a:ext cx="76784" cy="41895"/>
              </a:xfrm>
              <a:custGeom>
                <a:avLst/>
                <a:gdLst>
                  <a:gd name="connsiteX0" fmla="*/ 349 w 76784"/>
                  <a:gd name="connsiteY0" fmla="*/ 342 h 41895"/>
                  <a:gd name="connsiteX1" fmla="*/ 28279 w 76784"/>
                  <a:gd name="connsiteY1" fmla="*/ 342 h 41895"/>
                  <a:gd name="connsiteX2" fmla="*/ 56194 w 76784"/>
                  <a:gd name="connsiteY2" fmla="*/ 42238 h 41895"/>
                  <a:gd name="connsiteX3" fmla="*/ 77134 w 76784"/>
                  <a:gd name="connsiteY3" fmla="*/ 42238 h 4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84" h="41895">
                    <a:moveTo>
                      <a:pt x="349" y="342"/>
                    </a:moveTo>
                    <a:lnTo>
                      <a:pt x="28279" y="342"/>
                    </a:lnTo>
                    <a:lnTo>
                      <a:pt x="56194" y="42238"/>
                    </a:lnTo>
                    <a:lnTo>
                      <a:pt x="77134" y="4223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5" name="Freeform: Shape 674">
                <a:extLst>
                  <a:ext uri="{FF2B5EF4-FFF2-40B4-BE49-F238E27FC236}">
                    <a16:creationId xmlns:a16="http://schemas.microsoft.com/office/drawing/2014/main" id="{1D8814FF-BBD2-D3FE-AE6B-C8F011454157}"/>
                  </a:ext>
                </a:extLst>
              </p:cNvPr>
              <p:cNvSpPr/>
              <p:nvPr/>
            </p:nvSpPr>
            <p:spPr>
              <a:xfrm flipV="1">
                <a:off x="4293964" y="4273853"/>
                <a:ext cx="104714" cy="12317"/>
              </a:xfrm>
              <a:custGeom>
                <a:avLst/>
                <a:gdLst>
                  <a:gd name="connsiteX0" fmla="*/ 349 w 104714"/>
                  <a:gd name="connsiteY0" fmla="*/ 339 h 12317"/>
                  <a:gd name="connsiteX1" fmla="*/ 105064 w 104714"/>
                  <a:gd name="connsiteY1" fmla="*/ 339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714" h="12317">
                    <a:moveTo>
                      <a:pt x="349" y="339"/>
                    </a:moveTo>
                    <a:lnTo>
                      <a:pt x="105064" y="3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6" name="Freeform: Shape 675">
                <a:extLst>
                  <a:ext uri="{FF2B5EF4-FFF2-40B4-BE49-F238E27FC236}">
                    <a16:creationId xmlns:a16="http://schemas.microsoft.com/office/drawing/2014/main" id="{521C1F0C-C038-38BC-4564-206A1263E34A}"/>
                  </a:ext>
                </a:extLst>
              </p:cNvPr>
              <p:cNvSpPr/>
              <p:nvPr/>
            </p:nvSpPr>
            <p:spPr>
              <a:xfrm flipV="1">
                <a:off x="4252084" y="4329714"/>
                <a:ext cx="41879" cy="41880"/>
              </a:xfrm>
              <a:custGeom>
                <a:avLst/>
                <a:gdLst>
                  <a:gd name="connsiteX0" fmla="*/ 42228 w 41879"/>
                  <a:gd name="connsiteY0" fmla="*/ 21285 h 41880"/>
                  <a:gd name="connsiteX1" fmla="*/ 21288 w 41879"/>
                  <a:gd name="connsiteY1" fmla="*/ 42225 h 41880"/>
                  <a:gd name="connsiteX2" fmla="*/ 348 w 41879"/>
                  <a:gd name="connsiteY2" fmla="*/ 21285 h 41880"/>
                  <a:gd name="connsiteX3" fmla="*/ 21288 w 41879"/>
                  <a:gd name="connsiteY3" fmla="*/ 345 h 41880"/>
                  <a:gd name="connsiteX4" fmla="*/ 42228 w 41879"/>
                  <a:gd name="connsiteY4" fmla="*/ 21285 h 4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79" h="41880">
                    <a:moveTo>
                      <a:pt x="42228" y="21285"/>
                    </a:moveTo>
                    <a:cubicBezTo>
                      <a:pt x="42228" y="32849"/>
                      <a:pt x="32851" y="42225"/>
                      <a:pt x="21288" y="42225"/>
                    </a:cubicBezTo>
                    <a:cubicBezTo>
                      <a:pt x="9725" y="42225"/>
                      <a:pt x="348" y="32849"/>
                      <a:pt x="348" y="21285"/>
                    </a:cubicBezTo>
                    <a:cubicBezTo>
                      <a:pt x="348" y="9722"/>
                      <a:pt x="9725" y="345"/>
                      <a:pt x="21288" y="345"/>
                    </a:cubicBezTo>
                    <a:cubicBezTo>
                      <a:pt x="32851" y="345"/>
                      <a:pt x="42228" y="9722"/>
                      <a:pt x="42228" y="2128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7" name="Freeform: Shape 676">
                <a:extLst>
                  <a:ext uri="{FF2B5EF4-FFF2-40B4-BE49-F238E27FC236}">
                    <a16:creationId xmlns:a16="http://schemas.microsoft.com/office/drawing/2014/main" id="{85C958E0-4370-C39B-BDC3-02CD109F9ABE}"/>
                  </a:ext>
                </a:extLst>
              </p:cNvPr>
              <p:cNvSpPr/>
              <p:nvPr/>
            </p:nvSpPr>
            <p:spPr>
              <a:xfrm flipV="1">
                <a:off x="4252069" y="4252913"/>
                <a:ext cx="41894" cy="41880"/>
              </a:xfrm>
              <a:custGeom>
                <a:avLst/>
                <a:gdLst>
                  <a:gd name="connsiteX0" fmla="*/ 42243 w 41894"/>
                  <a:gd name="connsiteY0" fmla="*/ 21279 h 41880"/>
                  <a:gd name="connsiteX1" fmla="*/ 21303 w 41894"/>
                  <a:gd name="connsiteY1" fmla="*/ 42219 h 41880"/>
                  <a:gd name="connsiteX2" fmla="*/ 348 w 41894"/>
                  <a:gd name="connsiteY2" fmla="*/ 21279 h 41880"/>
                  <a:gd name="connsiteX3" fmla="*/ 21303 w 41894"/>
                  <a:gd name="connsiteY3" fmla="*/ 339 h 41880"/>
                  <a:gd name="connsiteX4" fmla="*/ 42243 w 41894"/>
                  <a:gd name="connsiteY4" fmla="*/ 21279 h 4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" h="41880">
                    <a:moveTo>
                      <a:pt x="42243" y="21279"/>
                    </a:moveTo>
                    <a:cubicBezTo>
                      <a:pt x="42243" y="32842"/>
                      <a:pt x="32867" y="42219"/>
                      <a:pt x="21303" y="42219"/>
                    </a:cubicBezTo>
                    <a:cubicBezTo>
                      <a:pt x="9725" y="42219"/>
                      <a:pt x="348" y="32842"/>
                      <a:pt x="348" y="21279"/>
                    </a:cubicBezTo>
                    <a:cubicBezTo>
                      <a:pt x="348" y="9716"/>
                      <a:pt x="9725" y="339"/>
                      <a:pt x="21303" y="339"/>
                    </a:cubicBezTo>
                    <a:cubicBezTo>
                      <a:pt x="32867" y="339"/>
                      <a:pt x="42243" y="9716"/>
                      <a:pt x="42243" y="21279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8" name="Freeform: Shape 677">
                <a:extLst>
                  <a:ext uri="{FF2B5EF4-FFF2-40B4-BE49-F238E27FC236}">
                    <a16:creationId xmlns:a16="http://schemas.microsoft.com/office/drawing/2014/main" id="{51C2F57D-690C-B19E-0B20-575C4E7CF99D}"/>
                  </a:ext>
                </a:extLst>
              </p:cNvPr>
              <p:cNvSpPr/>
              <p:nvPr/>
            </p:nvSpPr>
            <p:spPr>
              <a:xfrm flipV="1">
                <a:off x="4349808" y="4343664"/>
                <a:ext cx="62834" cy="41895"/>
              </a:xfrm>
              <a:custGeom>
                <a:avLst/>
                <a:gdLst>
                  <a:gd name="connsiteX0" fmla="*/ 354 w 62834"/>
                  <a:gd name="connsiteY0" fmla="*/ 345 h 41895"/>
                  <a:gd name="connsiteX1" fmla="*/ 28268 w 62834"/>
                  <a:gd name="connsiteY1" fmla="*/ 42241 h 41895"/>
                  <a:gd name="connsiteX2" fmla="*/ 63188 w 62834"/>
                  <a:gd name="connsiteY2" fmla="*/ 42241 h 4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34" h="41895">
                    <a:moveTo>
                      <a:pt x="354" y="345"/>
                    </a:moveTo>
                    <a:lnTo>
                      <a:pt x="28268" y="42241"/>
                    </a:lnTo>
                    <a:lnTo>
                      <a:pt x="63188" y="4224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9" name="Freeform: Shape 678">
                <a:extLst>
                  <a:ext uri="{FF2B5EF4-FFF2-40B4-BE49-F238E27FC236}">
                    <a16:creationId xmlns:a16="http://schemas.microsoft.com/office/drawing/2014/main" id="{4F14CD75-C2DA-9737-078C-160D8FF9A184}"/>
                  </a:ext>
                </a:extLst>
              </p:cNvPr>
              <p:cNvSpPr/>
              <p:nvPr/>
            </p:nvSpPr>
            <p:spPr>
              <a:xfrm flipV="1">
                <a:off x="4314903" y="4378569"/>
                <a:ext cx="41879" cy="41880"/>
              </a:xfrm>
              <a:custGeom>
                <a:avLst/>
                <a:gdLst>
                  <a:gd name="connsiteX0" fmla="*/ 42233 w 41879"/>
                  <a:gd name="connsiteY0" fmla="*/ 21289 h 41880"/>
                  <a:gd name="connsiteX1" fmla="*/ 21293 w 41879"/>
                  <a:gd name="connsiteY1" fmla="*/ 42229 h 41880"/>
                  <a:gd name="connsiteX2" fmla="*/ 353 w 41879"/>
                  <a:gd name="connsiteY2" fmla="*/ 21289 h 41880"/>
                  <a:gd name="connsiteX3" fmla="*/ 21293 w 41879"/>
                  <a:gd name="connsiteY3" fmla="*/ 349 h 41880"/>
                  <a:gd name="connsiteX4" fmla="*/ 42233 w 41879"/>
                  <a:gd name="connsiteY4" fmla="*/ 21289 h 4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79" h="41880">
                    <a:moveTo>
                      <a:pt x="42233" y="21289"/>
                    </a:moveTo>
                    <a:cubicBezTo>
                      <a:pt x="42233" y="32853"/>
                      <a:pt x="32856" y="42229"/>
                      <a:pt x="21293" y="42229"/>
                    </a:cubicBezTo>
                    <a:cubicBezTo>
                      <a:pt x="9730" y="42229"/>
                      <a:pt x="353" y="32853"/>
                      <a:pt x="353" y="21289"/>
                    </a:cubicBezTo>
                    <a:cubicBezTo>
                      <a:pt x="353" y="9726"/>
                      <a:pt x="9730" y="349"/>
                      <a:pt x="21293" y="349"/>
                    </a:cubicBezTo>
                    <a:cubicBezTo>
                      <a:pt x="32856" y="349"/>
                      <a:pt x="42233" y="9726"/>
                      <a:pt x="42233" y="21289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0" name="Freeform: Shape 679">
                <a:extLst>
                  <a:ext uri="{FF2B5EF4-FFF2-40B4-BE49-F238E27FC236}">
                    <a16:creationId xmlns:a16="http://schemas.microsoft.com/office/drawing/2014/main" id="{11B980E7-66BD-1BFE-89C7-BAECE7592456}"/>
                  </a:ext>
                </a:extLst>
              </p:cNvPr>
              <p:cNvSpPr/>
              <p:nvPr/>
            </p:nvSpPr>
            <p:spPr>
              <a:xfrm flipV="1">
                <a:off x="4252084" y="4176128"/>
                <a:ext cx="41879" cy="41880"/>
              </a:xfrm>
              <a:custGeom>
                <a:avLst/>
                <a:gdLst>
                  <a:gd name="connsiteX0" fmla="*/ 42228 w 41879"/>
                  <a:gd name="connsiteY0" fmla="*/ 21273 h 41880"/>
                  <a:gd name="connsiteX1" fmla="*/ 21288 w 41879"/>
                  <a:gd name="connsiteY1" fmla="*/ 333 h 41880"/>
                  <a:gd name="connsiteX2" fmla="*/ 348 w 41879"/>
                  <a:gd name="connsiteY2" fmla="*/ 21273 h 41880"/>
                  <a:gd name="connsiteX3" fmla="*/ 21288 w 41879"/>
                  <a:gd name="connsiteY3" fmla="*/ 42213 h 41880"/>
                  <a:gd name="connsiteX4" fmla="*/ 42228 w 41879"/>
                  <a:gd name="connsiteY4" fmla="*/ 21273 h 4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79" h="41880">
                    <a:moveTo>
                      <a:pt x="42228" y="21273"/>
                    </a:moveTo>
                    <a:cubicBezTo>
                      <a:pt x="42228" y="9710"/>
                      <a:pt x="32851" y="333"/>
                      <a:pt x="21288" y="333"/>
                    </a:cubicBezTo>
                    <a:cubicBezTo>
                      <a:pt x="9725" y="333"/>
                      <a:pt x="348" y="9710"/>
                      <a:pt x="348" y="21273"/>
                    </a:cubicBezTo>
                    <a:cubicBezTo>
                      <a:pt x="348" y="32836"/>
                      <a:pt x="9725" y="42213"/>
                      <a:pt x="21288" y="42213"/>
                    </a:cubicBezTo>
                    <a:cubicBezTo>
                      <a:pt x="32851" y="42213"/>
                      <a:pt x="42228" y="32836"/>
                      <a:pt x="42228" y="21273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1" name="Freeform: Shape 680">
                <a:extLst>
                  <a:ext uri="{FF2B5EF4-FFF2-40B4-BE49-F238E27FC236}">
                    <a16:creationId xmlns:a16="http://schemas.microsoft.com/office/drawing/2014/main" id="{79DCCC31-C157-DA0E-CAF3-D976159643A6}"/>
                  </a:ext>
                </a:extLst>
              </p:cNvPr>
              <p:cNvSpPr/>
              <p:nvPr/>
            </p:nvSpPr>
            <p:spPr>
              <a:xfrm flipV="1">
                <a:off x="4349808" y="4162163"/>
                <a:ext cx="62834" cy="41880"/>
              </a:xfrm>
              <a:custGeom>
                <a:avLst/>
                <a:gdLst>
                  <a:gd name="connsiteX0" fmla="*/ 354 w 62834"/>
                  <a:gd name="connsiteY0" fmla="*/ 42213 h 41880"/>
                  <a:gd name="connsiteX1" fmla="*/ 28268 w 62834"/>
                  <a:gd name="connsiteY1" fmla="*/ 333 h 41880"/>
                  <a:gd name="connsiteX2" fmla="*/ 63188 w 62834"/>
                  <a:gd name="connsiteY2" fmla="*/ 333 h 4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34" h="41880">
                    <a:moveTo>
                      <a:pt x="354" y="42213"/>
                    </a:moveTo>
                    <a:lnTo>
                      <a:pt x="28268" y="333"/>
                    </a:lnTo>
                    <a:lnTo>
                      <a:pt x="63188" y="33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2" name="Freeform: Shape 681">
                <a:extLst>
                  <a:ext uri="{FF2B5EF4-FFF2-40B4-BE49-F238E27FC236}">
                    <a16:creationId xmlns:a16="http://schemas.microsoft.com/office/drawing/2014/main" id="{B6D59E18-F776-AC0D-216B-4A09A717361A}"/>
                  </a:ext>
                </a:extLst>
              </p:cNvPr>
              <p:cNvSpPr/>
              <p:nvPr/>
            </p:nvSpPr>
            <p:spPr>
              <a:xfrm flipV="1">
                <a:off x="4314903" y="4127257"/>
                <a:ext cx="41879" cy="41880"/>
              </a:xfrm>
              <a:custGeom>
                <a:avLst/>
                <a:gdLst>
                  <a:gd name="connsiteX0" fmla="*/ 42233 w 41879"/>
                  <a:gd name="connsiteY0" fmla="*/ 21269 h 41880"/>
                  <a:gd name="connsiteX1" fmla="*/ 21293 w 41879"/>
                  <a:gd name="connsiteY1" fmla="*/ 329 h 41880"/>
                  <a:gd name="connsiteX2" fmla="*/ 353 w 41879"/>
                  <a:gd name="connsiteY2" fmla="*/ 21269 h 41880"/>
                  <a:gd name="connsiteX3" fmla="*/ 21293 w 41879"/>
                  <a:gd name="connsiteY3" fmla="*/ 42209 h 41880"/>
                  <a:gd name="connsiteX4" fmla="*/ 42233 w 41879"/>
                  <a:gd name="connsiteY4" fmla="*/ 21269 h 4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79" h="41880">
                    <a:moveTo>
                      <a:pt x="42233" y="21269"/>
                    </a:moveTo>
                    <a:cubicBezTo>
                      <a:pt x="42233" y="9706"/>
                      <a:pt x="32856" y="329"/>
                      <a:pt x="21293" y="329"/>
                    </a:cubicBezTo>
                    <a:cubicBezTo>
                      <a:pt x="9730" y="329"/>
                      <a:pt x="353" y="9706"/>
                      <a:pt x="353" y="21269"/>
                    </a:cubicBezTo>
                    <a:cubicBezTo>
                      <a:pt x="353" y="32832"/>
                      <a:pt x="9730" y="42209"/>
                      <a:pt x="21293" y="42209"/>
                    </a:cubicBezTo>
                    <a:cubicBezTo>
                      <a:pt x="32856" y="42209"/>
                      <a:pt x="42233" y="32832"/>
                      <a:pt x="42233" y="21269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3" name="Freeform: Shape 682">
                <a:extLst>
                  <a:ext uri="{FF2B5EF4-FFF2-40B4-BE49-F238E27FC236}">
                    <a16:creationId xmlns:a16="http://schemas.microsoft.com/office/drawing/2014/main" id="{8FFC34C9-955E-7F04-A20B-A99F93692A8B}"/>
                  </a:ext>
                </a:extLst>
              </p:cNvPr>
              <p:cNvSpPr/>
              <p:nvPr/>
            </p:nvSpPr>
            <p:spPr>
              <a:xfrm flipV="1">
                <a:off x="4398678" y="4273853"/>
                <a:ext cx="13964" cy="12317"/>
              </a:xfrm>
              <a:custGeom>
                <a:avLst/>
                <a:gdLst>
                  <a:gd name="connsiteX0" fmla="*/ 14323 w 13964"/>
                  <a:gd name="connsiteY0" fmla="*/ 339 h 12317"/>
                  <a:gd name="connsiteX1" fmla="*/ 358 w 13964"/>
                  <a:gd name="connsiteY1" fmla="*/ 339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4" h="12317">
                    <a:moveTo>
                      <a:pt x="14323" y="339"/>
                    </a:moveTo>
                    <a:lnTo>
                      <a:pt x="358" y="3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4" name="Freeform: Shape 683">
                <a:extLst>
                  <a:ext uri="{FF2B5EF4-FFF2-40B4-BE49-F238E27FC236}">
                    <a16:creationId xmlns:a16="http://schemas.microsoft.com/office/drawing/2014/main" id="{CC4D0210-6DAD-338D-104D-5A69F8253657}"/>
                  </a:ext>
                </a:extLst>
              </p:cNvPr>
              <p:cNvSpPr/>
              <p:nvPr/>
            </p:nvSpPr>
            <p:spPr>
              <a:xfrm flipV="1">
                <a:off x="4293964" y="4197068"/>
                <a:ext cx="268521" cy="133431"/>
              </a:xfrm>
              <a:custGeom>
                <a:avLst/>
                <a:gdLst>
                  <a:gd name="connsiteX0" fmla="*/ 351 w 268521"/>
                  <a:gd name="connsiteY0" fmla="*/ 133774 h 133431"/>
                  <a:gd name="connsiteX1" fmla="*/ 28281 w 268521"/>
                  <a:gd name="connsiteY1" fmla="*/ 133774 h 133431"/>
                  <a:gd name="connsiteX2" fmla="*/ 56195 w 268521"/>
                  <a:gd name="connsiteY2" fmla="*/ 91894 h 133431"/>
                  <a:gd name="connsiteX3" fmla="*/ 188840 w 268521"/>
                  <a:gd name="connsiteY3" fmla="*/ 91894 h 133431"/>
                  <a:gd name="connsiteX4" fmla="*/ 188840 w 268521"/>
                  <a:gd name="connsiteY4" fmla="*/ 112049 h 133431"/>
                  <a:gd name="connsiteX5" fmla="*/ 268873 w 268521"/>
                  <a:gd name="connsiteY5" fmla="*/ 57820 h 133431"/>
                  <a:gd name="connsiteX6" fmla="*/ 188840 w 268521"/>
                  <a:gd name="connsiteY6" fmla="*/ 342 h 133431"/>
                  <a:gd name="connsiteX7" fmla="*/ 188840 w 268521"/>
                  <a:gd name="connsiteY7" fmla="*/ 22083 h 133431"/>
                  <a:gd name="connsiteX8" fmla="*/ 119030 w 268521"/>
                  <a:gd name="connsiteY8" fmla="*/ 22083 h 13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521" h="133431">
                    <a:moveTo>
                      <a:pt x="351" y="133774"/>
                    </a:moveTo>
                    <a:lnTo>
                      <a:pt x="28281" y="133774"/>
                    </a:lnTo>
                    <a:lnTo>
                      <a:pt x="56195" y="91894"/>
                    </a:lnTo>
                    <a:lnTo>
                      <a:pt x="188840" y="91894"/>
                    </a:lnTo>
                    <a:lnTo>
                      <a:pt x="188840" y="112049"/>
                    </a:lnTo>
                    <a:lnTo>
                      <a:pt x="268873" y="57820"/>
                    </a:lnTo>
                    <a:lnTo>
                      <a:pt x="188840" y="342"/>
                    </a:lnTo>
                    <a:lnTo>
                      <a:pt x="188840" y="22083"/>
                    </a:lnTo>
                    <a:lnTo>
                      <a:pt x="119030" y="220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63FC3658-9312-FC2B-FB61-3DA884B9A537}"/>
                  </a:ext>
                </a:extLst>
              </p:cNvPr>
              <p:cNvSpPr/>
              <p:nvPr/>
            </p:nvSpPr>
            <p:spPr>
              <a:xfrm flipV="1">
                <a:off x="4454523" y="4273853"/>
                <a:ext cx="13964" cy="12317"/>
              </a:xfrm>
              <a:custGeom>
                <a:avLst/>
                <a:gdLst>
                  <a:gd name="connsiteX0" fmla="*/ 362 w 13964"/>
                  <a:gd name="connsiteY0" fmla="*/ 339 h 12317"/>
                  <a:gd name="connsiteX1" fmla="*/ 14327 w 13964"/>
                  <a:gd name="connsiteY1" fmla="*/ 339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4" h="12317">
                    <a:moveTo>
                      <a:pt x="362" y="339"/>
                    </a:moveTo>
                    <a:lnTo>
                      <a:pt x="14327" y="3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2FBF5444-6D0C-7A59-121B-5FF7B4E459A3}"/>
                  </a:ext>
                </a:extLst>
              </p:cNvPr>
              <p:cNvSpPr/>
              <p:nvPr/>
            </p:nvSpPr>
            <p:spPr>
              <a:xfrm flipV="1">
                <a:off x="4426608" y="4273853"/>
                <a:ext cx="13964" cy="12317"/>
              </a:xfrm>
              <a:custGeom>
                <a:avLst/>
                <a:gdLst>
                  <a:gd name="connsiteX0" fmla="*/ 359 w 13964"/>
                  <a:gd name="connsiteY0" fmla="*/ 339 h 12317"/>
                  <a:gd name="connsiteX1" fmla="*/ 14324 w 13964"/>
                  <a:gd name="connsiteY1" fmla="*/ 339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4" h="12317">
                    <a:moveTo>
                      <a:pt x="359" y="339"/>
                    </a:moveTo>
                    <a:lnTo>
                      <a:pt x="14324" y="3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61EF10F3-EB75-30F2-C1C7-4DEB32B8B1BD}"/>
                  </a:ext>
                </a:extLst>
              </p:cNvPr>
              <p:cNvSpPr/>
              <p:nvPr/>
            </p:nvSpPr>
            <p:spPr>
              <a:xfrm flipV="1">
                <a:off x="4426608" y="4343664"/>
                <a:ext cx="13964" cy="12317"/>
              </a:xfrm>
              <a:custGeom>
                <a:avLst/>
                <a:gdLst>
                  <a:gd name="connsiteX0" fmla="*/ 359 w 13964"/>
                  <a:gd name="connsiteY0" fmla="*/ 345 h 12317"/>
                  <a:gd name="connsiteX1" fmla="*/ 14324 w 13964"/>
                  <a:gd name="connsiteY1" fmla="*/ 345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4" h="12317">
                    <a:moveTo>
                      <a:pt x="359" y="345"/>
                    </a:moveTo>
                    <a:lnTo>
                      <a:pt x="14324" y="34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8ECEFFF3-1CA1-3EA5-C6E1-2C56A177D54E}"/>
                  </a:ext>
                </a:extLst>
              </p:cNvPr>
              <p:cNvSpPr/>
              <p:nvPr/>
            </p:nvSpPr>
            <p:spPr>
              <a:xfrm flipV="1">
                <a:off x="4426608" y="4204043"/>
                <a:ext cx="13964" cy="12317"/>
              </a:xfrm>
              <a:custGeom>
                <a:avLst/>
                <a:gdLst>
                  <a:gd name="connsiteX0" fmla="*/ 359 w 13964"/>
                  <a:gd name="connsiteY0" fmla="*/ 333 h 12317"/>
                  <a:gd name="connsiteX1" fmla="*/ 14324 w 13964"/>
                  <a:gd name="connsiteY1" fmla="*/ 333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4" h="12317">
                    <a:moveTo>
                      <a:pt x="359" y="333"/>
                    </a:moveTo>
                    <a:lnTo>
                      <a:pt x="14324" y="33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7A676CE1-5A4F-2E1F-F4D1-8B870E925258}"/>
                  </a:ext>
                </a:extLst>
              </p:cNvPr>
              <p:cNvSpPr/>
              <p:nvPr/>
            </p:nvSpPr>
            <p:spPr>
              <a:xfrm flipV="1">
                <a:off x="4384713" y="4308759"/>
                <a:ext cx="13964" cy="12317"/>
              </a:xfrm>
              <a:custGeom>
                <a:avLst/>
                <a:gdLst>
                  <a:gd name="connsiteX0" fmla="*/ 14322 w 13964"/>
                  <a:gd name="connsiteY0" fmla="*/ 342 h 12317"/>
                  <a:gd name="connsiteX1" fmla="*/ 357 w 13964"/>
                  <a:gd name="connsiteY1" fmla="*/ 34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64" h="12317">
                    <a:moveTo>
                      <a:pt x="14322" y="342"/>
                    </a:moveTo>
                    <a:lnTo>
                      <a:pt x="357" y="34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7B569FEA-F457-F75D-0C1B-87A2E253FDDF}"/>
                </a:ext>
              </a:extLst>
            </p:cNvPr>
            <p:cNvGrpSpPr/>
            <p:nvPr userDrawn="1"/>
          </p:nvGrpSpPr>
          <p:grpSpPr>
            <a:xfrm>
              <a:off x="6426513" y="6123273"/>
              <a:ext cx="376931" cy="376921"/>
              <a:chOff x="5851468" y="3813664"/>
              <a:chExt cx="376931" cy="376921"/>
            </a:xfrm>
          </p:grpSpPr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307D5F6E-77BC-A773-B82F-6DAA50405B97}"/>
                  </a:ext>
                </a:extLst>
              </p:cNvPr>
              <p:cNvSpPr/>
              <p:nvPr/>
            </p:nvSpPr>
            <p:spPr>
              <a:xfrm flipV="1">
                <a:off x="5851468" y="3813664"/>
                <a:ext cx="376931" cy="376921"/>
              </a:xfrm>
              <a:custGeom>
                <a:avLst/>
                <a:gdLst>
                  <a:gd name="connsiteX0" fmla="*/ 31058 w 376931"/>
                  <a:gd name="connsiteY0" fmla="*/ 202344 h 376921"/>
                  <a:gd name="connsiteX1" fmla="*/ 480 w 376931"/>
                  <a:gd name="connsiteY1" fmla="*/ 221852 h 376921"/>
                  <a:gd name="connsiteX2" fmla="*/ 9872 w 376931"/>
                  <a:gd name="connsiteY2" fmla="*/ 253924 h 376921"/>
                  <a:gd name="connsiteX3" fmla="*/ 47749 w 376931"/>
                  <a:gd name="connsiteY3" fmla="*/ 254571 h 376921"/>
                  <a:gd name="connsiteX4" fmla="*/ 61421 w 376931"/>
                  <a:gd name="connsiteY4" fmla="*/ 278067 h 376921"/>
                  <a:gd name="connsiteX5" fmla="*/ 43037 w 376931"/>
                  <a:gd name="connsiteY5" fmla="*/ 311217 h 376921"/>
                  <a:gd name="connsiteX6" fmla="*/ 66517 w 376931"/>
                  <a:gd name="connsiteY6" fmla="*/ 334697 h 376921"/>
                  <a:gd name="connsiteX7" fmla="*/ 99652 w 376931"/>
                  <a:gd name="connsiteY7" fmla="*/ 316298 h 376921"/>
                  <a:gd name="connsiteX8" fmla="*/ 123147 w 376931"/>
                  <a:gd name="connsiteY8" fmla="*/ 329863 h 376921"/>
                  <a:gd name="connsiteX9" fmla="*/ 123794 w 376931"/>
                  <a:gd name="connsiteY9" fmla="*/ 367771 h 376921"/>
                  <a:gd name="connsiteX10" fmla="*/ 155866 w 376931"/>
                  <a:gd name="connsiteY10" fmla="*/ 377240 h 376921"/>
                  <a:gd name="connsiteX11" fmla="*/ 175373 w 376931"/>
                  <a:gd name="connsiteY11" fmla="*/ 346661 h 376921"/>
                  <a:gd name="connsiteX12" fmla="*/ 202518 w 376931"/>
                  <a:gd name="connsiteY12" fmla="*/ 346661 h 376921"/>
                  <a:gd name="connsiteX13" fmla="*/ 222026 w 376931"/>
                  <a:gd name="connsiteY13" fmla="*/ 377240 h 376921"/>
                  <a:gd name="connsiteX14" fmla="*/ 254082 w 376931"/>
                  <a:gd name="connsiteY14" fmla="*/ 367847 h 376921"/>
                  <a:gd name="connsiteX15" fmla="*/ 254729 w 376931"/>
                  <a:gd name="connsiteY15" fmla="*/ 329986 h 376921"/>
                  <a:gd name="connsiteX16" fmla="*/ 278240 w 376931"/>
                  <a:gd name="connsiteY16" fmla="*/ 316298 h 376921"/>
                  <a:gd name="connsiteX17" fmla="*/ 311374 w 376931"/>
                  <a:gd name="connsiteY17" fmla="*/ 334682 h 376921"/>
                  <a:gd name="connsiteX18" fmla="*/ 334855 w 376931"/>
                  <a:gd name="connsiteY18" fmla="*/ 311201 h 376921"/>
                  <a:gd name="connsiteX19" fmla="*/ 316471 w 376931"/>
                  <a:gd name="connsiteY19" fmla="*/ 278067 h 376921"/>
                  <a:gd name="connsiteX20" fmla="*/ 330035 w 376931"/>
                  <a:gd name="connsiteY20" fmla="*/ 254571 h 376921"/>
                  <a:gd name="connsiteX21" fmla="*/ 367927 w 376931"/>
                  <a:gd name="connsiteY21" fmla="*/ 253924 h 376921"/>
                  <a:gd name="connsiteX22" fmla="*/ 377412 w 376931"/>
                  <a:gd name="connsiteY22" fmla="*/ 221852 h 376921"/>
                  <a:gd name="connsiteX23" fmla="*/ 346833 w 376931"/>
                  <a:gd name="connsiteY23" fmla="*/ 202344 h 376921"/>
                  <a:gd name="connsiteX24" fmla="*/ 346833 w 376931"/>
                  <a:gd name="connsiteY24" fmla="*/ 175214 h 376921"/>
                  <a:gd name="connsiteX25" fmla="*/ 377412 w 376931"/>
                  <a:gd name="connsiteY25" fmla="*/ 155706 h 376921"/>
                  <a:gd name="connsiteX26" fmla="*/ 368019 w 376931"/>
                  <a:gd name="connsiteY26" fmla="*/ 123633 h 376921"/>
                  <a:gd name="connsiteX27" fmla="*/ 330143 w 376931"/>
                  <a:gd name="connsiteY27" fmla="*/ 122987 h 376921"/>
                  <a:gd name="connsiteX28" fmla="*/ 316455 w 376931"/>
                  <a:gd name="connsiteY28" fmla="*/ 99475 h 376921"/>
                  <a:gd name="connsiteX29" fmla="*/ 334839 w 376931"/>
                  <a:gd name="connsiteY29" fmla="*/ 66341 h 376921"/>
                  <a:gd name="connsiteX30" fmla="*/ 311374 w 376931"/>
                  <a:gd name="connsiteY30" fmla="*/ 42860 h 376921"/>
                  <a:gd name="connsiteX31" fmla="*/ 278240 w 376931"/>
                  <a:gd name="connsiteY31" fmla="*/ 61244 h 376921"/>
                  <a:gd name="connsiteX32" fmla="*/ 254729 w 376931"/>
                  <a:gd name="connsiteY32" fmla="*/ 47679 h 376921"/>
                  <a:gd name="connsiteX33" fmla="*/ 254082 w 376931"/>
                  <a:gd name="connsiteY33" fmla="*/ 9787 h 376921"/>
                  <a:gd name="connsiteX34" fmla="*/ 222011 w 376931"/>
                  <a:gd name="connsiteY34" fmla="*/ 318 h 376921"/>
                  <a:gd name="connsiteX35" fmla="*/ 202518 w 376931"/>
                  <a:gd name="connsiteY35" fmla="*/ 30897 h 376921"/>
                  <a:gd name="connsiteX36" fmla="*/ 175373 w 376931"/>
                  <a:gd name="connsiteY36" fmla="*/ 30897 h 376921"/>
                  <a:gd name="connsiteX37" fmla="*/ 155866 w 376931"/>
                  <a:gd name="connsiteY37" fmla="*/ 318 h 376921"/>
                  <a:gd name="connsiteX38" fmla="*/ 123794 w 376931"/>
                  <a:gd name="connsiteY38" fmla="*/ 9695 h 376921"/>
                  <a:gd name="connsiteX39" fmla="*/ 123147 w 376931"/>
                  <a:gd name="connsiteY39" fmla="*/ 47572 h 376921"/>
                  <a:gd name="connsiteX40" fmla="*/ 99652 w 376931"/>
                  <a:gd name="connsiteY40" fmla="*/ 61260 h 376921"/>
                  <a:gd name="connsiteX41" fmla="*/ 66517 w 376931"/>
                  <a:gd name="connsiteY41" fmla="*/ 42875 h 376921"/>
                  <a:gd name="connsiteX42" fmla="*/ 43037 w 376931"/>
                  <a:gd name="connsiteY42" fmla="*/ 66341 h 376921"/>
                  <a:gd name="connsiteX43" fmla="*/ 61421 w 376931"/>
                  <a:gd name="connsiteY43" fmla="*/ 99491 h 376921"/>
                  <a:gd name="connsiteX44" fmla="*/ 47856 w 376931"/>
                  <a:gd name="connsiteY44" fmla="*/ 122987 h 376921"/>
                  <a:gd name="connsiteX45" fmla="*/ 9949 w 376931"/>
                  <a:gd name="connsiteY45" fmla="*/ 123633 h 376921"/>
                  <a:gd name="connsiteX46" fmla="*/ 480 w 376931"/>
                  <a:gd name="connsiteY46" fmla="*/ 155706 h 376921"/>
                  <a:gd name="connsiteX47" fmla="*/ 31058 w 376931"/>
                  <a:gd name="connsiteY47" fmla="*/ 175214 h 376921"/>
                  <a:gd name="connsiteX48" fmla="*/ 31058 w 376931"/>
                  <a:gd name="connsiteY48" fmla="*/ 202344 h 376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76931" h="376921">
                    <a:moveTo>
                      <a:pt x="31058" y="202344"/>
                    </a:moveTo>
                    <a:lnTo>
                      <a:pt x="480" y="221852"/>
                    </a:lnTo>
                    <a:lnTo>
                      <a:pt x="9872" y="253924"/>
                    </a:lnTo>
                    <a:lnTo>
                      <a:pt x="47749" y="254571"/>
                    </a:lnTo>
                    <a:lnTo>
                      <a:pt x="61421" y="278067"/>
                    </a:lnTo>
                    <a:lnTo>
                      <a:pt x="43037" y="311217"/>
                    </a:lnTo>
                    <a:lnTo>
                      <a:pt x="66517" y="334697"/>
                    </a:lnTo>
                    <a:lnTo>
                      <a:pt x="99652" y="316298"/>
                    </a:lnTo>
                    <a:lnTo>
                      <a:pt x="123147" y="329863"/>
                    </a:lnTo>
                    <a:lnTo>
                      <a:pt x="123794" y="367771"/>
                    </a:lnTo>
                    <a:lnTo>
                      <a:pt x="155866" y="377240"/>
                    </a:lnTo>
                    <a:lnTo>
                      <a:pt x="175373" y="346661"/>
                    </a:lnTo>
                    <a:lnTo>
                      <a:pt x="202518" y="346661"/>
                    </a:lnTo>
                    <a:lnTo>
                      <a:pt x="222026" y="377240"/>
                    </a:lnTo>
                    <a:lnTo>
                      <a:pt x="254082" y="367847"/>
                    </a:lnTo>
                    <a:lnTo>
                      <a:pt x="254729" y="329986"/>
                    </a:lnTo>
                    <a:lnTo>
                      <a:pt x="278240" y="316298"/>
                    </a:lnTo>
                    <a:lnTo>
                      <a:pt x="311374" y="334682"/>
                    </a:lnTo>
                    <a:lnTo>
                      <a:pt x="334855" y="311201"/>
                    </a:lnTo>
                    <a:lnTo>
                      <a:pt x="316471" y="278067"/>
                    </a:lnTo>
                    <a:lnTo>
                      <a:pt x="330035" y="254571"/>
                    </a:lnTo>
                    <a:lnTo>
                      <a:pt x="367927" y="253924"/>
                    </a:lnTo>
                    <a:lnTo>
                      <a:pt x="377412" y="221852"/>
                    </a:lnTo>
                    <a:lnTo>
                      <a:pt x="346833" y="202344"/>
                    </a:lnTo>
                    <a:lnTo>
                      <a:pt x="346833" y="175214"/>
                    </a:lnTo>
                    <a:lnTo>
                      <a:pt x="377412" y="155706"/>
                    </a:lnTo>
                    <a:lnTo>
                      <a:pt x="368019" y="123633"/>
                    </a:lnTo>
                    <a:lnTo>
                      <a:pt x="330143" y="122987"/>
                    </a:lnTo>
                    <a:lnTo>
                      <a:pt x="316455" y="99475"/>
                    </a:lnTo>
                    <a:lnTo>
                      <a:pt x="334839" y="66341"/>
                    </a:lnTo>
                    <a:lnTo>
                      <a:pt x="311374" y="42860"/>
                    </a:lnTo>
                    <a:lnTo>
                      <a:pt x="278240" y="61244"/>
                    </a:lnTo>
                    <a:lnTo>
                      <a:pt x="254729" y="47679"/>
                    </a:lnTo>
                    <a:lnTo>
                      <a:pt x="254082" y="9787"/>
                    </a:lnTo>
                    <a:lnTo>
                      <a:pt x="222011" y="318"/>
                    </a:lnTo>
                    <a:lnTo>
                      <a:pt x="202518" y="30897"/>
                    </a:lnTo>
                    <a:lnTo>
                      <a:pt x="175373" y="30897"/>
                    </a:lnTo>
                    <a:lnTo>
                      <a:pt x="155866" y="318"/>
                    </a:lnTo>
                    <a:lnTo>
                      <a:pt x="123794" y="9695"/>
                    </a:lnTo>
                    <a:lnTo>
                      <a:pt x="123147" y="47572"/>
                    </a:lnTo>
                    <a:lnTo>
                      <a:pt x="99652" y="61260"/>
                    </a:lnTo>
                    <a:lnTo>
                      <a:pt x="66517" y="42875"/>
                    </a:lnTo>
                    <a:lnTo>
                      <a:pt x="43037" y="66341"/>
                    </a:lnTo>
                    <a:lnTo>
                      <a:pt x="61421" y="99491"/>
                    </a:lnTo>
                    <a:lnTo>
                      <a:pt x="47856" y="122987"/>
                    </a:lnTo>
                    <a:lnTo>
                      <a:pt x="9949" y="123633"/>
                    </a:lnTo>
                    <a:lnTo>
                      <a:pt x="480" y="155706"/>
                    </a:lnTo>
                    <a:lnTo>
                      <a:pt x="31058" y="175214"/>
                    </a:lnTo>
                    <a:lnTo>
                      <a:pt x="31058" y="20234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BBB4C693-654A-6A11-0498-F24A3FFE26D4}"/>
                  </a:ext>
                </a:extLst>
              </p:cNvPr>
              <p:cNvSpPr/>
              <p:nvPr/>
            </p:nvSpPr>
            <p:spPr>
              <a:xfrm flipV="1">
                <a:off x="6039941" y="4072305"/>
                <a:ext cx="52626" cy="52627"/>
              </a:xfrm>
              <a:custGeom>
                <a:avLst/>
                <a:gdLst>
                  <a:gd name="connsiteX0" fmla="*/ 26806 w 52626"/>
                  <a:gd name="connsiteY0" fmla="*/ 52954 h 52627"/>
                  <a:gd name="connsiteX1" fmla="*/ 492 w 52626"/>
                  <a:gd name="connsiteY1" fmla="*/ 26640 h 52627"/>
                  <a:gd name="connsiteX2" fmla="*/ 26806 w 52626"/>
                  <a:gd name="connsiteY2" fmla="*/ 326 h 52627"/>
                  <a:gd name="connsiteX3" fmla="*/ 53119 w 52626"/>
                  <a:gd name="connsiteY3" fmla="*/ 26640 h 52627"/>
                  <a:gd name="connsiteX4" fmla="*/ 26806 w 52626"/>
                  <a:gd name="connsiteY4" fmla="*/ 52954 h 5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6" h="52627">
                    <a:moveTo>
                      <a:pt x="26806" y="52954"/>
                    </a:moveTo>
                    <a:cubicBezTo>
                      <a:pt x="12271" y="52954"/>
                      <a:pt x="492" y="41175"/>
                      <a:pt x="492" y="26640"/>
                    </a:cubicBezTo>
                    <a:cubicBezTo>
                      <a:pt x="492" y="12105"/>
                      <a:pt x="12271" y="326"/>
                      <a:pt x="26806" y="326"/>
                    </a:cubicBezTo>
                    <a:cubicBezTo>
                      <a:pt x="41340" y="326"/>
                      <a:pt x="53119" y="12105"/>
                      <a:pt x="53119" y="26640"/>
                    </a:cubicBezTo>
                    <a:cubicBezTo>
                      <a:pt x="53119" y="41175"/>
                      <a:pt x="41340" y="52954"/>
                      <a:pt x="26806" y="52954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4F870C4E-4579-8E7D-2993-21CC41DCDBD7}"/>
                  </a:ext>
                </a:extLst>
              </p:cNvPr>
              <p:cNvSpPr/>
              <p:nvPr/>
            </p:nvSpPr>
            <p:spPr>
              <a:xfrm flipV="1">
                <a:off x="6066255" y="3896870"/>
                <a:ext cx="52626" cy="52627"/>
              </a:xfrm>
              <a:custGeom>
                <a:avLst/>
                <a:gdLst>
                  <a:gd name="connsiteX0" fmla="*/ 26808 w 52626"/>
                  <a:gd name="connsiteY0" fmla="*/ 52940 h 52627"/>
                  <a:gd name="connsiteX1" fmla="*/ 495 w 52626"/>
                  <a:gd name="connsiteY1" fmla="*/ 26626 h 52627"/>
                  <a:gd name="connsiteX2" fmla="*/ 26808 w 52626"/>
                  <a:gd name="connsiteY2" fmla="*/ 312 h 52627"/>
                  <a:gd name="connsiteX3" fmla="*/ 53121 w 52626"/>
                  <a:gd name="connsiteY3" fmla="*/ 26626 h 52627"/>
                  <a:gd name="connsiteX4" fmla="*/ 26808 w 52626"/>
                  <a:gd name="connsiteY4" fmla="*/ 52940 h 5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6" h="52627">
                    <a:moveTo>
                      <a:pt x="26808" y="52940"/>
                    </a:moveTo>
                    <a:cubicBezTo>
                      <a:pt x="12273" y="52940"/>
                      <a:pt x="495" y="41161"/>
                      <a:pt x="495" y="26626"/>
                    </a:cubicBezTo>
                    <a:cubicBezTo>
                      <a:pt x="495" y="12091"/>
                      <a:pt x="12273" y="312"/>
                      <a:pt x="26808" y="312"/>
                    </a:cubicBezTo>
                    <a:cubicBezTo>
                      <a:pt x="41343" y="312"/>
                      <a:pt x="53121" y="12091"/>
                      <a:pt x="53121" y="26626"/>
                    </a:cubicBezTo>
                    <a:cubicBezTo>
                      <a:pt x="53121" y="41161"/>
                      <a:pt x="41343" y="52940"/>
                      <a:pt x="26808" y="5294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E2A130BF-7A19-B749-834E-A1F4F3FC356F}"/>
                  </a:ext>
                </a:extLst>
              </p:cNvPr>
              <p:cNvSpPr/>
              <p:nvPr/>
            </p:nvSpPr>
            <p:spPr>
              <a:xfrm flipV="1">
                <a:off x="6101329" y="3984587"/>
                <a:ext cx="52626" cy="52627"/>
              </a:xfrm>
              <a:custGeom>
                <a:avLst/>
                <a:gdLst>
                  <a:gd name="connsiteX0" fmla="*/ 26811 w 52626"/>
                  <a:gd name="connsiteY0" fmla="*/ 52947 h 52627"/>
                  <a:gd name="connsiteX1" fmla="*/ 497 w 52626"/>
                  <a:gd name="connsiteY1" fmla="*/ 26633 h 52627"/>
                  <a:gd name="connsiteX2" fmla="*/ 26811 w 52626"/>
                  <a:gd name="connsiteY2" fmla="*/ 319 h 52627"/>
                  <a:gd name="connsiteX3" fmla="*/ 53124 w 52626"/>
                  <a:gd name="connsiteY3" fmla="*/ 26633 h 52627"/>
                  <a:gd name="connsiteX4" fmla="*/ 26811 w 52626"/>
                  <a:gd name="connsiteY4" fmla="*/ 52947 h 5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6" h="52627">
                    <a:moveTo>
                      <a:pt x="26811" y="52947"/>
                    </a:moveTo>
                    <a:cubicBezTo>
                      <a:pt x="12276" y="52947"/>
                      <a:pt x="497" y="41168"/>
                      <a:pt x="497" y="26633"/>
                    </a:cubicBezTo>
                    <a:cubicBezTo>
                      <a:pt x="497" y="12098"/>
                      <a:pt x="12276" y="319"/>
                      <a:pt x="26811" y="319"/>
                    </a:cubicBezTo>
                    <a:cubicBezTo>
                      <a:pt x="41345" y="319"/>
                      <a:pt x="53124" y="12098"/>
                      <a:pt x="53124" y="26633"/>
                    </a:cubicBezTo>
                    <a:cubicBezTo>
                      <a:pt x="53124" y="41168"/>
                      <a:pt x="41345" y="52947"/>
                      <a:pt x="26811" y="5294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0D4FDDD6-4025-39D1-10F3-8694FD785B84}"/>
                  </a:ext>
                </a:extLst>
              </p:cNvPr>
              <p:cNvSpPr/>
              <p:nvPr/>
            </p:nvSpPr>
            <p:spPr>
              <a:xfrm flipV="1">
                <a:off x="5908375" y="4010901"/>
                <a:ext cx="192969" cy="12317"/>
              </a:xfrm>
              <a:custGeom>
                <a:avLst/>
                <a:gdLst>
                  <a:gd name="connsiteX0" fmla="*/ 193463 w 192969"/>
                  <a:gd name="connsiteY0" fmla="*/ 318 h 12317"/>
                  <a:gd name="connsiteX1" fmla="*/ 494 w 192969"/>
                  <a:gd name="connsiteY1" fmla="*/ 31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969" h="12317">
                    <a:moveTo>
                      <a:pt x="193463" y="318"/>
                    </a:moveTo>
                    <a:lnTo>
                      <a:pt x="494" y="3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37D9DAC9-F3CE-F1C9-7F5A-012C805F9164}"/>
                  </a:ext>
                </a:extLst>
              </p:cNvPr>
              <p:cNvSpPr/>
              <p:nvPr/>
            </p:nvSpPr>
            <p:spPr>
              <a:xfrm flipV="1">
                <a:off x="5987315" y="3940736"/>
                <a:ext cx="87716" cy="35090"/>
              </a:xfrm>
              <a:custGeom>
                <a:avLst/>
                <a:gdLst>
                  <a:gd name="connsiteX0" fmla="*/ 88209 w 87716"/>
                  <a:gd name="connsiteY0" fmla="*/ 35405 h 35090"/>
                  <a:gd name="connsiteX1" fmla="*/ 53119 w 87716"/>
                  <a:gd name="connsiteY1" fmla="*/ 314 h 35090"/>
                  <a:gd name="connsiteX2" fmla="*/ 492 w 87716"/>
                  <a:gd name="connsiteY2" fmla="*/ 314 h 3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716" h="35090">
                    <a:moveTo>
                      <a:pt x="88209" y="35405"/>
                    </a:moveTo>
                    <a:lnTo>
                      <a:pt x="53119" y="314"/>
                    </a:lnTo>
                    <a:lnTo>
                      <a:pt x="492" y="314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C9CE2C78-9604-B7B3-6770-B9EC987B3B33}"/>
                  </a:ext>
                </a:extLst>
              </p:cNvPr>
              <p:cNvSpPr/>
              <p:nvPr/>
            </p:nvSpPr>
            <p:spPr>
              <a:xfrm flipV="1">
                <a:off x="5978538" y="3888093"/>
                <a:ext cx="52626" cy="52627"/>
              </a:xfrm>
              <a:custGeom>
                <a:avLst/>
                <a:gdLst>
                  <a:gd name="connsiteX0" fmla="*/ 26801 w 52626"/>
                  <a:gd name="connsiteY0" fmla="*/ 52939 h 52627"/>
                  <a:gd name="connsiteX1" fmla="*/ 488 w 52626"/>
                  <a:gd name="connsiteY1" fmla="*/ 26625 h 52627"/>
                  <a:gd name="connsiteX2" fmla="*/ 26801 w 52626"/>
                  <a:gd name="connsiteY2" fmla="*/ 311 h 52627"/>
                  <a:gd name="connsiteX3" fmla="*/ 53114 w 52626"/>
                  <a:gd name="connsiteY3" fmla="*/ 26625 h 52627"/>
                  <a:gd name="connsiteX4" fmla="*/ 26801 w 52626"/>
                  <a:gd name="connsiteY4" fmla="*/ 52939 h 5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6" h="52627">
                    <a:moveTo>
                      <a:pt x="26801" y="52939"/>
                    </a:moveTo>
                    <a:cubicBezTo>
                      <a:pt x="12266" y="52939"/>
                      <a:pt x="488" y="41160"/>
                      <a:pt x="488" y="26625"/>
                    </a:cubicBezTo>
                    <a:cubicBezTo>
                      <a:pt x="488" y="12090"/>
                      <a:pt x="12266" y="311"/>
                      <a:pt x="26801" y="311"/>
                    </a:cubicBezTo>
                    <a:cubicBezTo>
                      <a:pt x="41335" y="311"/>
                      <a:pt x="53114" y="12090"/>
                      <a:pt x="53114" y="26625"/>
                    </a:cubicBezTo>
                    <a:cubicBezTo>
                      <a:pt x="53114" y="41160"/>
                      <a:pt x="41335" y="52939"/>
                      <a:pt x="26801" y="52939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3B0ADDCC-9254-916A-5597-4EF4310A08B7}"/>
                  </a:ext>
                </a:extLst>
              </p:cNvPr>
              <p:cNvSpPr/>
              <p:nvPr/>
            </p:nvSpPr>
            <p:spPr>
              <a:xfrm flipV="1">
                <a:off x="5925912" y="4045976"/>
                <a:ext cx="122805" cy="35090"/>
              </a:xfrm>
              <a:custGeom>
                <a:avLst/>
                <a:gdLst>
                  <a:gd name="connsiteX0" fmla="*/ 123296 w 122805"/>
                  <a:gd name="connsiteY0" fmla="*/ 321 h 35090"/>
                  <a:gd name="connsiteX1" fmla="*/ 88206 w 122805"/>
                  <a:gd name="connsiteY1" fmla="*/ 35411 h 35090"/>
                  <a:gd name="connsiteX2" fmla="*/ 490 w 122805"/>
                  <a:gd name="connsiteY2" fmla="*/ 35411 h 3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805" h="35090">
                    <a:moveTo>
                      <a:pt x="123296" y="321"/>
                    </a:moveTo>
                    <a:lnTo>
                      <a:pt x="88206" y="35411"/>
                    </a:lnTo>
                    <a:lnTo>
                      <a:pt x="490" y="354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A41FDAC0-D394-06DE-B9D8-E02559CDD969}"/>
                  </a:ext>
                </a:extLst>
              </p:cNvPr>
              <p:cNvSpPr/>
              <p:nvPr/>
            </p:nvSpPr>
            <p:spPr>
              <a:xfrm flipV="1">
                <a:off x="5908375" y="3931960"/>
                <a:ext cx="78939" cy="43866"/>
              </a:xfrm>
              <a:custGeom>
                <a:avLst/>
                <a:gdLst>
                  <a:gd name="connsiteX0" fmla="*/ 79425 w 78939"/>
                  <a:gd name="connsiteY0" fmla="*/ 44181 h 43866"/>
                  <a:gd name="connsiteX1" fmla="*/ 35560 w 78939"/>
                  <a:gd name="connsiteY1" fmla="*/ 314 h 43866"/>
                  <a:gd name="connsiteX2" fmla="*/ 485 w 78939"/>
                  <a:gd name="connsiteY2" fmla="*/ 314 h 4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939" h="43866">
                    <a:moveTo>
                      <a:pt x="79425" y="44181"/>
                    </a:moveTo>
                    <a:lnTo>
                      <a:pt x="35560" y="314"/>
                    </a:lnTo>
                    <a:lnTo>
                      <a:pt x="485" y="314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B427AA07-B5EA-DA54-D8FF-A8CEED567F3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456435" y="6128853"/>
              <a:ext cx="328307" cy="365760"/>
              <a:chOff x="5827803" y="4842855"/>
              <a:chExt cx="232801" cy="259359"/>
            </a:xfrm>
          </p:grpSpPr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77D3F761-EA65-644A-E90C-0C3895353FF0}"/>
                  </a:ext>
                </a:extLst>
              </p:cNvPr>
              <p:cNvSpPr/>
              <p:nvPr userDrawn="1"/>
            </p:nvSpPr>
            <p:spPr>
              <a:xfrm flipV="1">
                <a:off x="5827803" y="4842855"/>
                <a:ext cx="232801" cy="232789"/>
              </a:xfrm>
              <a:custGeom>
                <a:avLst/>
                <a:gdLst>
                  <a:gd name="connsiteX0" fmla="*/ 232898 w 232801"/>
                  <a:gd name="connsiteY0" fmla="*/ 98 h 232789"/>
                  <a:gd name="connsiteX1" fmla="*/ 97 w 232801"/>
                  <a:gd name="connsiteY1" fmla="*/ 98 h 232789"/>
                  <a:gd name="connsiteX2" fmla="*/ 97 w 232801"/>
                  <a:gd name="connsiteY2" fmla="*/ 232887 h 232789"/>
                  <a:gd name="connsiteX3" fmla="*/ 232898 w 232801"/>
                  <a:gd name="connsiteY3" fmla="*/ 232887 h 232789"/>
                  <a:gd name="connsiteX4" fmla="*/ 232898 w 232801"/>
                  <a:gd name="connsiteY4" fmla="*/ 98 h 232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801" h="232789">
                    <a:moveTo>
                      <a:pt x="232898" y="98"/>
                    </a:moveTo>
                    <a:lnTo>
                      <a:pt x="97" y="98"/>
                    </a:lnTo>
                    <a:lnTo>
                      <a:pt x="97" y="232887"/>
                    </a:lnTo>
                    <a:lnTo>
                      <a:pt x="232898" y="232887"/>
                    </a:lnTo>
                    <a:lnTo>
                      <a:pt x="232898" y="9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01" name="Graphic 5">
                <a:extLst>
                  <a:ext uri="{FF2B5EF4-FFF2-40B4-BE49-F238E27FC236}">
                    <a16:creationId xmlns:a16="http://schemas.microsoft.com/office/drawing/2014/main" id="{555A338C-E59F-4E04-653C-F46CB9277E18}"/>
                  </a:ext>
                </a:extLst>
              </p:cNvPr>
              <p:cNvGrpSpPr/>
              <p:nvPr userDrawn="1"/>
            </p:nvGrpSpPr>
            <p:grpSpPr>
              <a:xfrm>
                <a:off x="5853654" y="4881100"/>
                <a:ext cx="181098" cy="221114"/>
                <a:chOff x="5853654" y="4881100"/>
                <a:chExt cx="181098" cy="221114"/>
              </a:xfrm>
              <a:noFill/>
            </p:grpSpPr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F1DFA57D-EB82-C341-EBB7-B740DD5A59F7}"/>
                    </a:ext>
                  </a:extLst>
                </p:cNvPr>
                <p:cNvSpPr/>
                <p:nvPr/>
              </p:nvSpPr>
              <p:spPr>
                <a:xfrm flipV="1">
                  <a:off x="5853654" y="4916438"/>
                  <a:ext cx="74674" cy="12317"/>
                </a:xfrm>
                <a:custGeom>
                  <a:avLst/>
                  <a:gdLst>
                    <a:gd name="connsiteX0" fmla="*/ 476 w 74674"/>
                    <a:gd name="connsiteY0" fmla="*/ 391 h 12317"/>
                    <a:gd name="connsiteX1" fmla="*/ 75151 w 74674"/>
                    <a:gd name="connsiteY1" fmla="*/ 391 h 1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674" h="12317">
                      <a:moveTo>
                        <a:pt x="476" y="391"/>
                      </a:moveTo>
                      <a:lnTo>
                        <a:pt x="75151" y="391"/>
                      </a:ln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026F7990-427D-D24D-D614-3A3CFF3CB048}"/>
                    </a:ext>
                  </a:extLst>
                </p:cNvPr>
                <p:cNvSpPr/>
                <p:nvPr/>
              </p:nvSpPr>
              <p:spPr>
                <a:xfrm flipV="1">
                  <a:off x="5853654" y="4881100"/>
                  <a:ext cx="74674" cy="17230"/>
                </a:xfrm>
                <a:custGeom>
                  <a:avLst/>
                  <a:gdLst>
                    <a:gd name="connsiteX0" fmla="*/ 476 w 74674"/>
                    <a:gd name="connsiteY0" fmla="*/ 8657 h 17230"/>
                    <a:gd name="connsiteX1" fmla="*/ 37829 w 74674"/>
                    <a:gd name="connsiteY1" fmla="*/ 8657 h 17230"/>
                    <a:gd name="connsiteX2" fmla="*/ 75151 w 74674"/>
                    <a:gd name="connsiteY2" fmla="*/ 8657 h 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674" h="17230">
                      <a:moveTo>
                        <a:pt x="476" y="8657"/>
                      </a:moveTo>
                      <a:cubicBezTo>
                        <a:pt x="10746" y="15801"/>
                        <a:pt x="21862" y="24624"/>
                        <a:pt x="37829" y="8657"/>
                      </a:cubicBezTo>
                      <a:cubicBezTo>
                        <a:pt x="53795" y="-7310"/>
                        <a:pt x="67668" y="3930"/>
                        <a:pt x="75151" y="8657"/>
                      </a:cubicBez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04" name="Graphic 5">
                  <a:extLst>
                    <a:ext uri="{FF2B5EF4-FFF2-40B4-BE49-F238E27FC236}">
                      <a16:creationId xmlns:a16="http://schemas.microsoft.com/office/drawing/2014/main" id="{99C53830-E45B-0530-EB4A-FEE3CD6661F0}"/>
                    </a:ext>
                  </a:extLst>
                </p:cNvPr>
                <p:cNvGrpSpPr/>
                <p:nvPr/>
              </p:nvGrpSpPr>
              <p:grpSpPr>
                <a:xfrm>
                  <a:off x="5960078" y="5002060"/>
                  <a:ext cx="74674" cy="49991"/>
                  <a:chOff x="5960078" y="5002060"/>
                  <a:chExt cx="74674" cy="49991"/>
                </a:xfrm>
                <a:noFill/>
              </p:grpSpPr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3AF8C143-84EA-F860-EFA9-8D3AF53C7E91}"/>
                      </a:ext>
                    </a:extLst>
                  </p:cNvPr>
                  <p:cNvSpPr/>
                  <p:nvPr/>
                </p:nvSpPr>
                <p:spPr>
                  <a:xfrm flipV="1">
                    <a:off x="5960078" y="5037397"/>
                    <a:ext cx="74674" cy="12317"/>
                  </a:xfrm>
                  <a:custGeom>
                    <a:avLst/>
                    <a:gdLst>
                      <a:gd name="connsiteX0" fmla="*/ 484 w 74674"/>
                      <a:gd name="connsiteY0" fmla="*/ 401 h 12317"/>
                      <a:gd name="connsiteX1" fmla="*/ 75159 w 74674"/>
                      <a:gd name="connsiteY1" fmla="*/ 401 h 1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4674" h="12317">
                        <a:moveTo>
                          <a:pt x="484" y="401"/>
                        </a:moveTo>
                        <a:lnTo>
                          <a:pt x="75159" y="401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295401DE-7B1B-43CD-4F36-D63C89535488}"/>
                      </a:ext>
                    </a:extLst>
                  </p:cNvPr>
                  <p:cNvSpPr/>
                  <p:nvPr/>
                </p:nvSpPr>
                <p:spPr>
                  <a:xfrm flipV="1">
                    <a:off x="5960078" y="5002060"/>
                    <a:ext cx="74674" cy="17230"/>
                  </a:xfrm>
                  <a:custGeom>
                    <a:avLst/>
                    <a:gdLst>
                      <a:gd name="connsiteX0" fmla="*/ 484 w 74674"/>
                      <a:gd name="connsiteY0" fmla="*/ 8667 h 17230"/>
                      <a:gd name="connsiteX1" fmla="*/ 37822 w 74674"/>
                      <a:gd name="connsiteY1" fmla="*/ 8667 h 17230"/>
                      <a:gd name="connsiteX2" fmla="*/ 75159 w 74674"/>
                      <a:gd name="connsiteY2" fmla="*/ 8667 h 17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4674" h="17230">
                        <a:moveTo>
                          <a:pt x="484" y="8667"/>
                        </a:moveTo>
                        <a:cubicBezTo>
                          <a:pt x="10754" y="15811"/>
                          <a:pt x="21855" y="24633"/>
                          <a:pt x="37822" y="8667"/>
                        </a:cubicBezTo>
                        <a:cubicBezTo>
                          <a:pt x="53804" y="-7300"/>
                          <a:pt x="67677" y="3940"/>
                          <a:pt x="75159" y="8667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083C0E69-B1E8-CE96-E91D-E6CBBBEB58C0}"/>
                      </a:ext>
                    </a:extLst>
                  </p:cNvPr>
                  <p:cNvSpPr/>
                  <p:nvPr/>
                </p:nvSpPr>
                <p:spPr>
                  <a:xfrm flipV="1">
                    <a:off x="5960078" y="5037397"/>
                    <a:ext cx="74674" cy="12317"/>
                  </a:xfrm>
                  <a:custGeom>
                    <a:avLst/>
                    <a:gdLst>
                      <a:gd name="connsiteX0" fmla="*/ 484 w 74674"/>
                      <a:gd name="connsiteY0" fmla="*/ 401 h 12317"/>
                      <a:gd name="connsiteX1" fmla="*/ 75159 w 74674"/>
                      <a:gd name="connsiteY1" fmla="*/ 401 h 1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4674" h="12317">
                        <a:moveTo>
                          <a:pt x="484" y="401"/>
                        </a:moveTo>
                        <a:lnTo>
                          <a:pt x="75159" y="401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A48A3B45-BDA8-2FBF-AACA-3BDAD996834D}"/>
                      </a:ext>
                    </a:extLst>
                  </p:cNvPr>
                  <p:cNvSpPr/>
                  <p:nvPr/>
                </p:nvSpPr>
                <p:spPr>
                  <a:xfrm flipV="1">
                    <a:off x="5960078" y="5002060"/>
                    <a:ext cx="74674" cy="17230"/>
                  </a:xfrm>
                  <a:custGeom>
                    <a:avLst/>
                    <a:gdLst>
                      <a:gd name="connsiteX0" fmla="*/ 484 w 74674"/>
                      <a:gd name="connsiteY0" fmla="*/ 8667 h 17230"/>
                      <a:gd name="connsiteX1" fmla="*/ 37822 w 74674"/>
                      <a:gd name="connsiteY1" fmla="*/ 8667 h 17230"/>
                      <a:gd name="connsiteX2" fmla="*/ 75159 w 74674"/>
                      <a:gd name="connsiteY2" fmla="*/ 8667 h 17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4674" h="17230">
                        <a:moveTo>
                          <a:pt x="484" y="8667"/>
                        </a:moveTo>
                        <a:cubicBezTo>
                          <a:pt x="10754" y="15811"/>
                          <a:pt x="21855" y="24633"/>
                          <a:pt x="37822" y="8667"/>
                        </a:cubicBezTo>
                        <a:cubicBezTo>
                          <a:pt x="53804" y="-7300"/>
                          <a:pt x="67677" y="3940"/>
                          <a:pt x="75159" y="8667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tx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7A5DD8FF-5898-8F9F-697B-75D77276AEA3}"/>
                    </a:ext>
                  </a:extLst>
                </p:cNvPr>
                <p:cNvSpPr/>
                <p:nvPr/>
              </p:nvSpPr>
              <p:spPr>
                <a:xfrm flipV="1">
                  <a:off x="5853654" y="4916438"/>
                  <a:ext cx="74674" cy="12317"/>
                </a:xfrm>
                <a:custGeom>
                  <a:avLst/>
                  <a:gdLst>
                    <a:gd name="connsiteX0" fmla="*/ 476 w 74674"/>
                    <a:gd name="connsiteY0" fmla="*/ 391 h 12317"/>
                    <a:gd name="connsiteX1" fmla="*/ 75151 w 74674"/>
                    <a:gd name="connsiteY1" fmla="*/ 391 h 1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674" h="12317">
                      <a:moveTo>
                        <a:pt x="476" y="391"/>
                      </a:moveTo>
                      <a:lnTo>
                        <a:pt x="75151" y="391"/>
                      </a:ln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D45FCB5E-A5A8-C171-6A01-FC18C71148AD}"/>
                    </a:ext>
                  </a:extLst>
                </p:cNvPr>
                <p:cNvSpPr/>
                <p:nvPr/>
              </p:nvSpPr>
              <p:spPr>
                <a:xfrm flipV="1">
                  <a:off x="5853654" y="4881100"/>
                  <a:ext cx="74674" cy="17230"/>
                </a:xfrm>
                <a:custGeom>
                  <a:avLst/>
                  <a:gdLst>
                    <a:gd name="connsiteX0" fmla="*/ 476 w 74674"/>
                    <a:gd name="connsiteY0" fmla="*/ 8657 h 17230"/>
                    <a:gd name="connsiteX1" fmla="*/ 37829 w 74674"/>
                    <a:gd name="connsiteY1" fmla="*/ 8657 h 17230"/>
                    <a:gd name="connsiteX2" fmla="*/ 75151 w 74674"/>
                    <a:gd name="connsiteY2" fmla="*/ 8657 h 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674" h="17230">
                      <a:moveTo>
                        <a:pt x="476" y="8657"/>
                      </a:moveTo>
                      <a:cubicBezTo>
                        <a:pt x="10746" y="15801"/>
                        <a:pt x="21862" y="24624"/>
                        <a:pt x="37829" y="8657"/>
                      </a:cubicBezTo>
                      <a:cubicBezTo>
                        <a:pt x="53795" y="-7310"/>
                        <a:pt x="67668" y="3930"/>
                        <a:pt x="75151" y="8657"/>
                      </a:cubicBez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89572B5D-A8B2-28C1-62B3-5DE5F4D7095A}"/>
                    </a:ext>
                  </a:extLst>
                </p:cNvPr>
                <p:cNvSpPr/>
                <p:nvPr/>
              </p:nvSpPr>
              <p:spPr>
                <a:xfrm flipV="1">
                  <a:off x="5960078" y="5037397"/>
                  <a:ext cx="74674" cy="12317"/>
                </a:xfrm>
                <a:custGeom>
                  <a:avLst/>
                  <a:gdLst>
                    <a:gd name="connsiteX0" fmla="*/ 484 w 74674"/>
                    <a:gd name="connsiteY0" fmla="*/ 401 h 12317"/>
                    <a:gd name="connsiteX1" fmla="*/ 75159 w 74674"/>
                    <a:gd name="connsiteY1" fmla="*/ 401 h 1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674" h="12317">
                      <a:moveTo>
                        <a:pt x="484" y="401"/>
                      </a:moveTo>
                      <a:lnTo>
                        <a:pt x="75159" y="401"/>
                      </a:ln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15622CC5-4D13-D704-A2A5-40C7A396D8B0}"/>
                    </a:ext>
                  </a:extLst>
                </p:cNvPr>
                <p:cNvSpPr/>
                <p:nvPr/>
              </p:nvSpPr>
              <p:spPr>
                <a:xfrm flipV="1">
                  <a:off x="5960078" y="5002060"/>
                  <a:ext cx="74674" cy="17230"/>
                </a:xfrm>
                <a:custGeom>
                  <a:avLst/>
                  <a:gdLst>
                    <a:gd name="connsiteX0" fmla="*/ 484 w 74674"/>
                    <a:gd name="connsiteY0" fmla="*/ 8667 h 17230"/>
                    <a:gd name="connsiteX1" fmla="*/ 37822 w 74674"/>
                    <a:gd name="connsiteY1" fmla="*/ 8667 h 17230"/>
                    <a:gd name="connsiteX2" fmla="*/ 75159 w 74674"/>
                    <a:gd name="connsiteY2" fmla="*/ 8667 h 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674" h="17230">
                      <a:moveTo>
                        <a:pt x="484" y="8667"/>
                      </a:moveTo>
                      <a:cubicBezTo>
                        <a:pt x="10754" y="15811"/>
                        <a:pt x="21855" y="24633"/>
                        <a:pt x="37822" y="8667"/>
                      </a:cubicBezTo>
                      <a:cubicBezTo>
                        <a:pt x="53804" y="-7300"/>
                        <a:pt x="67677" y="3940"/>
                        <a:pt x="75159" y="8667"/>
                      </a:cubicBez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A7ABB0BE-E677-5F72-F157-387DD6B8CC1F}"/>
                    </a:ext>
                  </a:extLst>
                </p:cNvPr>
                <p:cNvSpPr/>
                <p:nvPr/>
              </p:nvSpPr>
              <p:spPr>
                <a:xfrm flipV="1">
                  <a:off x="5960078" y="5037397"/>
                  <a:ext cx="74674" cy="12317"/>
                </a:xfrm>
                <a:custGeom>
                  <a:avLst/>
                  <a:gdLst>
                    <a:gd name="connsiteX0" fmla="*/ 484 w 74674"/>
                    <a:gd name="connsiteY0" fmla="*/ 401 h 12317"/>
                    <a:gd name="connsiteX1" fmla="*/ 75159 w 74674"/>
                    <a:gd name="connsiteY1" fmla="*/ 401 h 1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674" h="12317">
                      <a:moveTo>
                        <a:pt x="484" y="401"/>
                      </a:moveTo>
                      <a:lnTo>
                        <a:pt x="75159" y="401"/>
                      </a:ln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E71D6F35-93D1-82BF-C3C7-C0EB6593FB38}"/>
                    </a:ext>
                  </a:extLst>
                </p:cNvPr>
                <p:cNvSpPr/>
                <p:nvPr/>
              </p:nvSpPr>
              <p:spPr>
                <a:xfrm flipV="1">
                  <a:off x="5960078" y="5002060"/>
                  <a:ext cx="74674" cy="17230"/>
                </a:xfrm>
                <a:custGeom>
                  <a:avLst/>
                  <a:gdLst>
                    <a:gd name="connsiteX0" fmla="*/ 484 w 74674"/>
                    <a:gd name="connsiteY0" fmla="*/ 8667 h 17230"/>
                    <a:gd name="connsiteX1" fmla="*/ 37822 w 74674"/>
                    <a:gd name="connsiteY1" fmla="*/ 8667 h 17230"/>
                    <a:gd name="connsiteX2" fmla="*/ 75159 w 74674"/>
                    <a:gd name="connsiteY2" fmla="*/ 8667 h 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674" h="17230">
                      <a:moveTo>
                        <a:pt x="484" y="8667"/>
                      </a:moveTo>
                      <a:cubicBezTo>
                        <a:pt x="10754" y="15811"/>
                        <a:pt x="21855" y="24633"/>
                        <a:pt x="37822" y="8667"/>
                      </a:cubicBezTo>
                      <a:cubicBezTo>
                        <a:pt x="53804" y="-7300"/>
                        <a:pt x="67677" y="3940"/>
                        <a:pt x="75159" y="8667"/>
                      </a:cubicBez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89D38FC6-36E3-0600-0364-AE72C8E5DBD0}"/>
                    </a:ext>
                  </a:extLst>
                </p:cNvPr>
                <p:cNvSpPr/>
                <p:nvPr/>
              </p:nvSpPr>
              <p:spPr>
                <a:xfrm flipV="1">
                  <a:off x="5960078" y="5037397"/>
                  <a:ext cx="74674" cy="12317"/>
                </a:xfrm>
                <a:custGeom>
                  <a:avLst/>
                  <a:gdLst>
                    <a:gd name="connsiteX0" fmla="*/ 484 w 74674"/>
                    <a:gd name="connsiteY0" fmla="*/ 401 h 12317"/>
                    <a:gd name="connsiteX1" fmla="*/ 75159 w 74674"/>
                    <a:gd name="connsiteY1" fmla="*/ 401 h 1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674" h="12317">
                      <a:moveTo>
                        <a:pt x="484" y="401"/>
                      </a:moveTo>
                      <a:lnTo>
                        <a:pt x="75159" y="401"/>
                      </a:ln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8E74B190-F5D7-5551-219A-984F2C57E0D5}"/>
                    </a:ext>
                  </a:extLst>
                </p:cNvPr>
                <p:cNvSpPr/>
                <p:nvPr/>
              </p:nvSpPr>
              <p:spPr>
                <a:xfrm flipV="1">
                  <a:off x="5960078" y="5002060"/>
                  <a:ext cx="74674" cy="17230"/>
                </a:xfrm>
                <a:custGeom>
                  <a:avLst/>
                  <a:gdLst>
                    <a:gd name="connsiteX0" fmla="*/ 484 w 74674"/>
                    <a:gd name="connsiteY0" fmla="*/ 8667 h 17230"/>
                    <a:gd name="connsiteX1" fmla="*/ 37822 w 74674"/>
                    <a:gd name="connsiteY1" fmla="*/ 8667 h 17230"/>
                    <a:gd name="connsiteX2" fmla="*/ 75159 w 74674"/>
                    <a:gd name="connsiteY2" fmla="*/ 8667 h 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674" h="17230">
                      <a:moveTo>
                        <a:pt x="484" y="8667"/>
                      </a:moveTo>
                      <a:cubicBezTo>
                        <a:pt x="10754" y="15811"/>
                        <a:pt x="21855" y="24633"/>
                        <a:pt x="37822" y="8667"/>
                      </a:cubicBezTo>
                      <a:cubicBezTo>
                        <a:pt x="53804" y="-7300"/>
                        <a:pt x="67677" y="3940"/>
                        <a:pt x="75159" y="8667"/>
                      </a:cubicBezTo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17" name="Freeform: Shape 716">
                <a:extLst>
                  <a:ext uri="{FF2B5EF4-FFF2-40B4-BE49-F238E27FC236}">
                    <a16:creationId xmlns:a16="http://schemas.microsoft.com/office/drawing/2014/main" id="{5480A124-BF3F-AEB8-F4C9-0FBECA72DB4D}"/>
                  </a:ext>
                </a:extLst>
              </p:cNvPr>
              <p:cNvSpPr/>
              <p:nvPr userDrawn="1"/>
            </p:nvSpPr>
            <p:spPr>
              <a:xfrm flipV="1">
                <a:off x="5827803" y="4842855"/>
                <a:ext cx="232801" cy="232789"/>
              </a:xfrm>
              <a:custGeom>
                <a:avLst/>
                <a:gdLst>
                  <a:gd name="connsiteX0" fmla="*/ 475 w 232801"/>
                  <a:gd name="connsiteY0" fmla="*/ 387 h 232789"/>
                  <a:gd name="connsiteX1" fmla="*/ 233276 w 232801"/>
                  <a:gd name="connsiteY1" fmla="*/ 233176 h 232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801" h="232789">
                    <a:moveTo>
                      <a:pt x="475" y="387"/>
                    </a:moveTo>
                    <a:lnTo>
                      <a:pt x="233276" y="23317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E03B8B2C-EFF4-A5FD-78A9-7706B04853F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408483" y="6174573"/>
              <a:ext cx="406181" cy="274320"/>
              <a:chOff x="4839106" y="6031575"/>
              <a:chExt cx="311879" cy="210632"/>
            </a:xfrm>
          </p:grpSpPr>
          <p:sp>
            <p:nvSpPr>
              <p:cNvPr id="719" name="Freeform: Shape 718">
                <a:extLst>
                  <a:ext uri="{FF2B5EF4-FFF2-40B4-BE49-F238E27FC236}">
                    <a16:creationId xmlns:a16="http://schemas.microsoft.com/office/drawing/2014/main" id="{10BD7847-109F-3B0B-408C-F30B6C53E403}"/>
                  </a:ext>
                </a:extLst>
              </p:cNvPr>
              <p:cNvSpPr/>
              <p:nvPr/>
            </p:nvSpPr>
            <p:spPr>
              <a:xfrm flipV="1">
                <a:off x="4839106" y="6038165"/>
                <a:ext cx="61756" cy="197468"/>
              </a:xfrm>
              <a:custGeom>
                <a:avLst/>
                <a:gdLst>
                  <a:gd name="connsiteX0" fmla="*/ 393 w 61756"/>
                  <a:gd name="connsiteY0" fmla="*/ 197965 h 197468"/>
                  <a:gd name="connsiteX1" fmla="*/ 62150 w 61756"/>
                  <a:gd name="connsiteY1" fmla="*/ 197965 h 197468"/>
                  <a:gd name="connsiteX2" fmla="*/ 62150 w 61756"/>
                  <a:gd name="connsiteY2" fmla="*/ 497 h 197468"/>
                  <a:gd name="connsiteX3" fmla="*/ 393 w 61756"/>
                  <a:gd name="connsiteY3" fmla="*/ 497 h 19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56" h="197468">
                    <a:moveTo>
                      <a:pt x="393" y="197965"/>
                    </a:moveTo>
                    <a:lnTo>
                      <a:pt x="62150" y="197965"/>
                    </a:lnTo>
                    <a:lnTo>
                      <a:pt x="62150" y="497"/>
                    </a:lnTo>
                    <a:lnTo>
                      <a:pt x="393" y="49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0" name="Freeform: Shape 719">
                <a:extLst>
                  <a:ext uri="{FF2B5EF4-FFF2-40B4-BE49-F238E27FC236}">
                    <a16:creationId xmlns:a16="http://schemas.microsoft.com/office/drawing/2014/main" id="{28343789-EBDF-3946-3ACC-120CB95756B8}"/>
                  </a:ext>
                </a:extLst>
              </p:cNvPr>
              <p:cNvSpPr/>
              <p:nvPr/>
            </p:nvSpPr>
            <p:spPr>
              <a:xfrm flipV="1">
                <a:off x="4900863" y="6044724"/>
                <a:ext cx="78986" cy="184319"/>
              </a:xfrm>
              <a:custGeom>
                <a:avLst/>
                <a:gdLst>
                  <a:gd name="connsiteX0" fmla="*/ 399 w 78986"/>
                  <a:gd name="connsiteY0" fmla="*/ 178764 h 184319"/>
                  <a:gd name="connsiteX1" fmla="*/ 79385 w 78986"/>
                  <a:gd name="connsiteY1" fmla="*/ 184815 h 184319"/>
                  <a:gd name="connsiteX2" fmla="*/ 79385 w 78986"/>
                  <a:gd name="connsiteY2" fmla="*/ 496 h 184319"/>
                  <a:gd name="connsiteX3" fmla="*/ 399 w 78986"/>
                  <a:gd name="connsiteY3" fmla="*/ 6516 h 18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986" h="184319">
                    <a:moveTo>
                      <a:pt x="399" y="178764"/>
                    </a:moveTo>
                    <a:cubicBezTo>
                      <a:pt x="22893" y="178764"/>
                      <a:pt x="79385" y="184815"/>
                      <a:pt x="79385" y="184815"/>
                    </a:cubicBezTo>
                    <a:lnTo>
                      <a:pt x="79385" y="496"/>
                    </a:lnTo>
                    <a:cubicBezTo>
                      <a:pt x="79385" y="496"/>
                      <a:pt x="22893" y="6516"/>
                      <a:pt x="399" y="651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1" name="Freeform: Shape 720">
                <a:extLst>
                  <a:ext uri="{FF2B5EF4-FFF2-40B4-BE49-F238E27FC236}">
                    <a16:creationId xmlns:a16="http://schemas.microsoft.com/office/drawing/2014/main" id="{6B8170B6-C8B3-6D2D-13CA-63B49DC1B987}"/>
                  </a:ext>
                </a:extLst>
              </p:cNvPr>
              <p:cNvSpPr/>
              <p:nvPr/>
            </p:nvSpPr>
            <p:spPr>
              <a:xfrm flipV="1">
                <a:off x="4979849" y="6150056"/>
                <a:ext cx="78986" cy="26329"/>
              </a:xfrm>
              <a:custGeom>
                <a:avLst/>
                <a:gdLst>
                  <a:gd name="connsiteX0" fmla="*/ 405 w 78986"/>
                  <a:gd name="connsiteY0" fmla="*/ 26822 h 26329"/>
                  <a:gd name="connsiteX1" fmla="*/ 79391 w 78986"/>
                  <a:gd name="connsiteY1" fmla="*/ 26822 h 26329"/>
                  <a:gd name="connsiteX2" fmla="*/ 79391 w 78986"/>
                  <a:gd name="connsiteY2" fmla="*/ 493 h 26329"/>
                  <a:gd name="connsiteX3" fmla="*/ 405 w 78986"/>
                  <a:gd name="connsiteY3" fmla="*/ 493 h 2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986" h="26329">
                    <a:moveTo>
                      <a:pt x="405" y="26822"/>
                    </a:moveTo>
                    <a:lnTo>
                      <a:pt x="79391" y="26822"/>
                    </a:lnTo>
                    <a:lnTo>
                      <a:pt x="79391" y="493"/>
                    </a:lnTo>
                    <a:lnTo>
                      <a:pt x="405" y="49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2" name="Freeform: Shape 721">
                <a:extLst>
                  <a:ext uri="{FF2B5EF4-FFF2-40B4-BE49-F238E27FC236}">
                    <a16:creationId xmlns:a16="http://schemas.microsoft.com/office/drawing/2014/main" id="{576A01C8-1BC7-51EC-53FB-C5E87334CDBF}"/>
                  </a:ext>
                </a:extLst>
              </p:cNvPr>
              <p:cNvSpPr/>
              <p:nvPr/>
            </p:nvSpPr>
            <p:spPr>
              <a:xfrm flipV="1">
                <a:off x="4979849" y="6097413"/>
                <a:ext cx="78986" cy="26329"/>
              </a:xfrm>
              <a:custGeom>
                <a:avLst/>
                <a:gdLst>
                  <a:gd name="connsiteX0" fmla="*/ 405 w 78986"/>
                  <a:gd name="connsiteY0" fmla="*/ 487 h 26329"/>
                  <a:gd name="connsiteX1" fmla="*/ 79391 w 78986"/>
                  <a:gd name="connsiteY1" fmla="*/ 487 h 26329"/>
                  <a:gd name="connsiteX2" fmla="*/ 79391 w 78986"/>
                  <a:gd name="connsiteY2" fmla="*/ 26816 h 26329"/>
                  <a:gd name="connsiteX3" fmla="*/ 405 w 78986"/>
                  <a:gd name="connsiteY3" fmla="*/ 26816 h 26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986" h="26329">
                    <a:moveTo>
                      <a:pt x="405" y="487"/>
                    </a:moveTo>
                    <a:lnTo>
                      <a:pt x="79391" y="487"/>
                    </a:lnTo>
                    <a:lnTo>
                      <a:pt x="79391" y="26816"/>
                    </a:lnTo>
                    <a:lnTo>
                      <a:pt x="405" y="2681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3" name="Freeform: Shape 722">
                <a:extLst>
                  <a:ext uri="{FF2B5EF4-FFF2-40B4-BE49-F238E27FC236}">
                    <a16:creationId xmlns:a16="http://schemas.microsoft.com/office/drawing/2014/main" id="{87582B1C-4723-CB2A-FB79-5A44653027B7}"/>
                  </a:ext>
                </a:extLst>
              </p:cNvPr>
              <p:cNvSpPr/>
              <p:nvPr/>
            </p:nvSpPr>
            <p:spPr>
              <a:xfrm flipV="1">
                <a:off x="4979849" y="6196140"/>
                <a:ext cx="78986" cy="32919"/>
              </a:xfrm>
              <a:custGeom>
                <a:avLst/>
                <a:gdLst>
                  <a:gd name="connsiteX0" fmla="*/ 405 w 78986"/>
                  <a:gd name="connsiteY0" fmla="*/ 33417 h 32919"/>
                  <a:gd name="connsiteX1" fmla="*/ 79391 w 78986"/>
                  <a:gd name="connsiteY1" fmla="*/ 26827 h 32919"/>
                  <a:gd name="connsiteX2" fmla="*/ 79391 w 78986"/>
                  <a:gd name="connsiteY2" fmla="*/ 497 h 32919"/>
                  <a:gd name="connsiteX3" fmla="*/ 405 w 78986"/>
                  <a:gd name="connsiteY3" fmla="*/ 7087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986" h="32919">
                    <a:moveTo>
                      <a:pt x="405" y="33417"/>
                    </a:moveTo>
                    <a:lnTo>
                      <a:pt x="79391" y="26827"/>
                    </a:lnTo>
                    <a:lnTo>
                      <a:pt x="79391" y="497"/>
                    </a:lnTo>
                    <a:lnTo>
                      <a:pt x="405" y="708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4" name="Freeform: Shape 723">
                <a:extLst>
                  <a:ext uri="{FF2B5EF4-FFF2-40B4-BE49-F238E27FC236}">
                    <a16:creationId xmlns:a16="http://schemas.microsoft.com/office/drawing/2014/main" id="{E34CD1BE-FB8B-B85F-8A0F-3AB687A709E4}"/>
                  </a:ext>
                </a:extLst>
              </p:cNvPr>
              <p:cNvSpPr/>
              <p:nvPr/>
            </p:nvSpPr>
            <p:spPr>
              <a:xfrm flipV="1">
                <a:off x="4979849" y="6044724"/>
                <a:ext cx="78986" cy="32919"/>
              </a:xfrm>
              <a:custGeom>
                <a:avLst/>
                <a:gdLst>
                  <a:gd name="connsiteX0" fmla="*/ 405 w 78986"/>
                  <a:gd name="connsiteY0" fmla="*/ 483 h 32919"/>
                  <a:gd name="connsiteX1" fmla="*/ 79391 w 78986"/>
                  <a:gd name="connsiteY1" fmla="*/ 7058 h 32919"/>
                  <a:gd name="connsiteX2" fmla="*/ 79391 w 78986"/>
                  <a:gd name="connsiteY2" fmla="*/ 33402 h 32919"/>
                  <a:gd name="connsiteX3" fmla="*/ 405 w 78986"/>
                  <a:gd name="connsiteY3" fmla="*/ 26812 h 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986" h="32919">
                    <a:moveTo>
                      <a:pt x="405" y="483"/>
                    </a:moveTo>
                    <a:lnTo>
                      <a:pt x="79391" y="7058"/>
                    </a:lnTo>
                    <a:lnTo>
                      <a:pt x="79391" y="33402"/>
                    </a:lnTo>
                    <a:lnTo>
                      <a:pt x="405" y="2681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5" name="Freeform: Shape 724">
                <a:extLst>
                  <a:ext uri="{FF2B5EF4-FFF2-40B4-BE49-F238E27FC236}">
                    <a16:creationId xmlns:a16="http://schemas.microsoft.com/office/drawing/2014/main" id="{77D279BA-56AD-781E-1F18-CC42E5AEFF89}"/>
                  </a:ext>
                </a:extLst>
              </p:cNvPr>
              <p:cNvSpPr/>
              <p:nvPr/>
            </p:nvSpPr>
            <p:spPr>
              <a:xfrm flipV="1">
                <a:off x="5058835" y="6163041"/>
                <a:ext cx="92150" cy="13344"/>
              </a:xfrm>
              <a:custGeom>
                <a:avLst/>
                <a:gdLst>
                  <a:gd name="connsiteX0" fmla="*/ 411 w 92150"/>
                  <a:gd name="connsiteY0" fmla="*/ 13658 h 13344"/>
                  <a:gd name="connsiteX1" fmla="*/ 92562 w 92150"/>
                  <a:gd name="connsiteY1" fmla="*/ 493 h 1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50" h="13344">
                    <a:moveTo>
                      <a:pt x="411" y="13658"/>
                    </a:moveTo>
                    <a:cubicBezTo>
                      <a:pt x="411" y="13658"/>
                      <a:pt x="24000" y="16399"/>
                      <a:pt x="92562" y="49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26C0D8DE-3025-B835-8311-6CEDACEF11A0}"/>
                  </a:ext>
                </a:extLst>
              </p:cNvPr>
              <p:cNvSpPr/>
              <p:nvPr/>
            </p:nvSpPr>
            <p:spPr>
              <a:xfrm flipV="1">
                <a:off x="5058835" y="6097413"/>
                <a:ext cx="92150" cy="13329"/>
              </a:xfrm>
              <a:custGeom>
                <a:avLst/>
                <a:gdLst>
                  <a:gd name="connsiteX0" fmla="*/ 411 w 92150"/>
                  <a:gd name="connsiteY0" fmla="*/ 667 h 13329"/>
                  <a:gd name="connsiteX1" fmla="*/ 92562 w 92150"/>
                  <a:gd name="connsiteY1" fmla="*/ 13817 h 13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50" h="13329">
                    <a:moveTo>
                      <a:pt x="411" y="667"/>
                    </a:moveTo>
                    <a:cubicBezTo>
                      <a:pt x="411" y="667"/>
                      <a:pt x="24000" y="-2073"/>
                      <a:pt x="92562" y="13817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0E71B752-8250-4711-DF13-E2540B1DAE97}"/>
                  </a:ext>
                </a:extLst>
              </p:cNvPr>
              <p:cNvSpPr/>
              <p:nvPr/>
            </p:nvSpPr>
            <p:spPr>
              <a:xfrm flipV="1">
                <a:off x="5058835" y="6216433"/>
                <a:ext cx="92150" cy="25774"/>
              </a:xfrm>
              <a:custGeom>
                <a:avLst/>
                <a:gdLst>
                  <a:gd name="connsiteX0" fmla="*/ 411 w 92150"/>
                  <a:gd name="connsiteY0" fmla="*/ 26273 h 25774"/>
                  <a:gd name="connsiteX1" fmla="*/ 92562 w 92150"/>
                  <a:gd name="connsiteY1" fmla="*/ 499 h 25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50" h="25774">
                    <a:moveTo>
                      <a:pt x="411" y="26273"/>
                    </a:moveTo>
                    <a:cubicBezTo>
                      <a:pt x="411" y="26273"/>
                      <a:pt x="34962" y="26273"/>
                      <a:pt x="92562" y="49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AAE55A1F-C97E-D5C0-1238-9175F7F87272}"/>
                  </a:ext>
                </a:extLst>
              </p:cNvPr>
              <p:cNvSpPr/>
              <p:nvPr/>
            </p:nvSpPr>
            <p:spPr>
              <a:xfrm flipV="1">
                <a:off x="5058835" y="6031575"/>
                <a:ext cx="92150" cy="25774"/>
              </a:xfrm>
              <a:custGeom>
                <a:avLst/>
                <a:gdLst>
                  <a:gd name="connsiteX0" fmla="*/ 411 w 92150"/>
                  <a:gd name="connsiteY0" fmla="*/ 482 h 25774"/>
                  <a:gd name="connsiteX1" fmla="*/ 92562 w 92150"/>
                  <a:gd name="connsiteY1" fmla="*/ 26257 h 25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50" h="25774">
                    <a:moveTo>
                      <a:pt x="411" y="482"/>
                    </a:moveTo>
                    <a:cubicBezTo>
                      <a:pt x="411" y="482"/>
                      <a:pt x="34962" y="482"/>
                      <a:pt x="92562" y="26257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0E7201CD-92F9-29F0-A12D-5418045B1B03}"/>
                  </a:ext>
                </a:extLst>
              </p:cNvPr>
              <p:cNvSpPr/>
              <p:nvPr/>
            </p:nvSpPr>
            <p:spPr>
              <a:xfrm flipV="1">
                <a:off x="5072554" y="6189550"/>
                <a:ext cx="78431" cy="19739"/>
              </a:xfrm>
              <a:custGeom>
                <a:avLst/>
                <a:gdLst>
                  <a:gd name="connsiteX0" fmla="*/ 412 w 78431"/>
                  <a:gd name="connsiteY0" fmla="*/ 20235 h 19739"/>
                  <a:gd name="connsiteX1" fmla="*/ 78844 w 78431"/>
                  <a:gd name="connsiteY1" fmla="*/ 496 h 1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431" h="19739">
                    <a:moveTo>
                      <a:pt x="412" y="20235"/>
                    </a:moveTo>
                    <a:cubicBezTo>
                      <a:pt x="412" y="20235"/>
                      <a:pt x="40999" y="12552"/>
                      <a:pt x="78844" y="4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E4F28BF5-8E01-89D4-E9FF-7AA2C199E3F1}"/>
                  </a:ext>
                </a:extLst>
              </p:cNvPr>
              <p:cNvSpPr/>
              <p:nvPr/>
            </p:nvSpPr>
            <p:spPr>
              <a:xfrm flipV="1">
                <a:off x="5072554" y="6065588"/>
                <a:ext cx="78431" cy="19754"/>
              </a:xfrm>
              <a:custGeom>
                <a:avLst/>
                <a:gdLst>
                  <a:gd name="connsiteX0" fmla="*/ 412 w 78431"/>
                  <a:gd name="connsiteY0" fmla="*/ 485 h 19754"/>
                  <a:gd name="connsiteX1" fmla="*/ 78844 w 78431"/>
                  <a:gd name="connsiteY1" fmla="*/ 20239 h 1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431" h="19754">
                    <a:moveTo>
                      <a:pt x="412" y="485"/>
                    </a:moveTo>
                    <a:cubicBezTo>
                      <a:pt x="412" y="485"/>
                      <a:pt x="40999" y="8168"/>
                      <a:pt x="78844" y="2023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7412BB3C-4361-04B2-98B7-41E0742B22FA}"/>
                  </a:ext>
                </a:extLst>
              </p:cNvPr>
              <p:cNvSpPr/>
              <p:nvPr/>
            </p:nvSpPr>
            <p:spPr>
              <a:xfrm flipV="1">
                <a:off x="5072554" y="6137446"/>
                <a:ext cx="78431" cy="12317"/>
              </a:xfrm>
              <a:custGeom>
                <a:avLst/>
                <a:gdLst>
                  <a:gd name="connsiteX0" fmla="*/ 412 w 78431"/>
                  <a:gd name="connsiteY0" fmla="*/ 490 h 12317"/>
                  <a:gd name="connsiteX1" fmla="*/ 78844 w 78431"/>
                  <a:gd name="connsiteY1" fmla="*/ 490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431" h="12317">
                    <a:moveTo>
                      <a:pt x="412" y="490"/>
                    </a:moveTo>
                    <a:lnTo>
                      <a:pt x="78844" y="49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9771DA0F-3D1C-8C3A-BB25-9BC5103C145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7445215" y="6132461"/>
              <a:ext cx="360531" cy="274320"/>
              <a:chOff x="8398176" y="5396228"/>
              <a:chExt cx="332558" cy="253036"/>
            </a:xfrm>
          </p:grpSpPr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DC22B851-389F-0DDC-3306-1C640D4D7896}"/>
                  </a:ext>
                </a:extLst>
              </p:cNvPr>
              <p:cNvSpPr/>
              <p:nvPr/>
            </p:nvSpPr>
            <p:spPr>
              <a:xfrm flipV="1">
                <a:off x="8496055" y="5424343"/>
                <a:ext cx="134953" cy="224921"/>
              </a:xfrm>
              <a:custGeom>
                <a:avLst/>
                <a:gdLst>
                  <a:gd name="connsiteX0" fmla="*/ 36722 w 134953"/>
                  <a:gd name="connsiteY0" fmla="*/ 434 h 224921"/>
                  <a:gd name="connsiteX1" fmla="*/ 124392 w 134953"/>
                  <a:gd name="connsiteY1" fmla="*/ 434 h 224921"/>
                  <a:gd name="connsiteX2" fmla="*/ 135647 w 134953"/>
                  <a:gd name="connsiteY2" fmla="*/ 11674 h 224921"/>
                  <a:gd name="connsiteX3" fmla="*/ 135647 w 134953"/>
                  <a:gd name="connsiteY3" fmla="*/ 214116 h 224921"/>
                  <a:gd name="connsiteX4" fmla="*/ 124392 w 134953"/>
                  <a:gd name="connsiteY4" fmla="*/ 225356 h 224921"/>
                  <a:gd name="connsiteX5" fmla="*/ 11948 w 134953"/>
                  <a:gd name="connsiteY5" fmla="*/ 225356 h 224921"/>
                  <a:gd name="connsiteX6" fmla="*/ 693 w 134953"/>
                  <a:gd name="connsiteY6" fmla="*/ 214116 h 224921"/>
                  <a:gd name="connsiteX7" fmla="*/ 693 w 134953"/>
                  <a:gd name="connsiteY7" fmla="*/ 170372 h 22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53" h="224921">
                    <a:moveTo>
                      <a:pt x="36722" y="434"/>
                    </a:moveTo>
                    <a:lnTo>
                      <a:pt x="124392" y="434"/>
                    </a:lnTo>
                    <a:cubicBezTo>
                      <a:pt x="130612" y="434"/>
                      <a:pt x="135647" y="5469"/>
                      <a:pt x="135647" y="11674"/>
                    </a:cubicBezTo>
                    <a:lnTo>
                      <a:pt x="135647" y="214116"/>
                    </a:lnTo>
                    <a:cubicBezTo>
                      <a:pt x="135647" y="220321"/>
                      <a:pt x="130612" y="225356"/>
                      <a:pt x="124392" y="225356"/>
                    </a:cubicBezTo>
                    <a:lnTo>
                      <a:pt x="11948" y="225356"/>
                    </a:lnTo>
                    <a:cubicBezTo>
                      <a:pt x="5728" y="225356"/>
                      <a:pt x="693" y="220321"/>
                      <a:pt x="693" y="214116"/>
                    </a:cubicBezTo>
                    <a:lnTo>
                      <a:pt x="693" y="17037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D56B2F75-7545-1731-FB5F-A6D16727C395}"/>
                  </a:ext>
                </a:extLst>
              </p:cNvPr>
              <p:cNvSpPr/>
              <p:nvPr/>
            </p:nvSpPr>
            <p:spPr>
              <a:xfrm flipV="1">
                <a:off x="8529789" y="5396228"/>
                <a:ext cx="67469" cy="28115"/>
              </a:xfrm>
              <a:custGeom>
                <a:avLst/>
                <a:gdLst>
                  <a:gd name="connsiteX0" fmla="*/ 693 w 67469"/>
                  <a:gd name="connsiteY0" fmla="*/ 430 h 28115"/>
                  <a:gd name="connsiteX1" fmla="*/ 693 w 67469"/>
                  <a:gd name="connsiteY1" fmla="*/ 17306 h 28115"/>
                  <a:gd name="connsiteX2" fmla="*/ 11933 w 67469"/>
                  <a:gd name="connsiteY2" fmla="*/ 28545 h 28115"/>
                  <a:gd name="connsiteX3" fmla="*/ 56923 w 67469"/>
                  <a:gd name="connsiteY3" fmla="*/ 28545 h 28115"/>
                  <a:gd name="connsiteX4" fmla="*/ 68162 w 67469"/>
                  <a:gd name="connsiteY4" fmla="*/ 17306 h 28115"/>
                  <a:gd name="connsiteX5" fmla="*/ 68162 w 67469"/>
                  <a:gd name="connsiteY5" fmla="*/ 430 h 2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469" h="28115">
                    <a:moveTo>
                      <a:pt x="693" y="430"/>
                    </a:moveTo>
                    <a:lnTo>
                      <a:pt x="693" y="17306"/>
                    </a:lnTo>
                    <a:cubicBezTo>
                      <a:pt x="693" y="23511"/>
                      <a:pt x="5728" y="28545"/>
                      <a:pt x="11933" y="28545"/>
                    </a:cubicBezTo>
                    <a:lnTo>
                      <a:pt x="56923" y="28545"/>
                    </a:lnTo>
                    <a:cubicBezTo>
                      <a:pt x="63127" y="28545"/>
                      <a:pt x="68162" y="23511"/>
                      <a:pt x="68162" y="17306"/>
                    </a:cubicBezTo>
                    <a:lnTo>
                      <a:pt x="68162" y="43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30B4DEF0-8B95-ACF9-A523-D8FB94DFD3B5}"/>
                  </a:ext>
                </a:extLst>
              </p:cNvPr>
              <p:cNvSpPr/>
              <p:nvPr/>
            </p:nvSpPr>
            <p:spPr>
              <a:xfrm flipV="1">
                <a:off x="8633903" y="5451211"/>
                <a:ext cx="96831" cy="198053"/>
              </a:xfrm>
              <a:custGeom>
                <a:avLst/>
                <a:gdLst>
                  <a:gd name="connsiteX0" fmla="*/ 16531 w 96831"/>
                  <a:gd name="connsiteY0" fmla="*/ 436 h 198053"/>
                  <a:gd name="connsiteX1" fmla="*/ 86294 w 96831"/>
                  <a:gd name="connsiteY1" fmla="*/ 436 h 198053"/>
                  <a:gd name="connsiteX2" fmla="*/ 97534 w 96831"/>
                  <a:gd name="connsiteY2" fmla="*/ 11676 h 198053"/>
                  <a:gd name="connsiteX3" fmla="*/ 97534 w 96831"/>
                  <a:gd name="connsiteY3" fmla="*/ 187250 h 198053"/>
                  <a:gd name="connsiteX4" fmla="*/ 86294 w 96831"/>
                  <a:gd name="connsiteY4" fmla="*/ 198490 h 198053"/>
                  <a:gd name="connsiteX5" fmla="*/ 703 w 96831"/>
                  <a:gd name="connsiteY5" fmla="*/ 198490 h 19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831" h="198053">
                    <a:moveTo>
                      <a:pt x="16531" y="436"/>
                    </a:moveTo>
                    <a:lnTo>
                      <a:pt x="86294" y="436"/>
                    </a:lnTo>
                    <a:cubicBezTo>
                      <a:pt x="92514" y="436"/>
                      <a:pt x="97534" y="5471"/>
                      <a:pt x="97534" y="11676"/>
                    </a:cubicBezTo>
                    <a:lnTo>
                      <a:pt x="97534" y="187250"/>
                    </a:lnTo>
                    <a:cubicBezTo>
                      <a:pt x="97534" y="193455"/>
                      <a:pt x="92514" y="198490"/>
                      <a:pt x="86294" y="198490"/>
                    </a:cubicBezTo>
                    <a:lnTo>
                      <a:pt x="703" y="19849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6" name="Freeform: Shape 735">
                <a:extLst>
                  <a:ext uri="{FF2B5EF4-FFF2-40B4-BE49-F238E27FC236}">
                    <a16:creationId xmlns:a16="http://schemas.microsoft.com/office/drawing/2014/main" id="{5155402B-2C0C-2B72-B5C6-AA05B157733F}"/>
                  </a:ext>
                </a:extLst>
              </p:cNvPr>
              <p:cNvSpPr/>
              <p:nvPr/>
            </p:nvSpPr>
            <p:spPr>
              <a:xfrm flipV="1">
                <a:off x="8647437" y="5423096"/>
                <a:ext cx="58523" cy="28115"/>
              </a:xfrm>
              <a:custGeom>
                <a:avLst/>
                <a:gdLst>
                  <a:gd name="connsiteX0" fmla="*/ 703 w 58523"/>
                  <a:gd name="connsiteY0" fmla="*/ 432 h 28115"/>
                  <a:gd name="connsiteX1" fmla="*/ 703 w 58523"/>
                  <a:gd name="connsiteY1" fmla="*/ 17308 h 28115"/>
                  <a:gd name="connsiteX2" fmla="*/ 11942 w 58523"/>
                  <a:gd name="connsiteY2" fmla="*/ 28548 h 28115"/>
                  <a:gd name="connsiteX3" fmla="*/ 47971 w 58523"/>
                  <a:gd name="connsiteY3" fmla="*/ 28548 h 28115"/>
                  <a:gd name="connsiteX4" fmla="*/ 59226 w 58523"/>
                  <a:gd name="connsiteY4" fmla="*/ 17308 h 28115"/>
                  <a:gd name="connsiteX5" fmla="*/ 59226 w 58523"/>
                  <a:gd name="connsiteY5" fmla="*/ 432 h 2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523" h="28115">
                    <a:moveTo>
                      <a:pt x="703" y="432"/>
                    </a:moveTo>
                    <a:lnTo>
                      <a:pt x="703" y="17308"/>
                    </a:lnTo>
                    <a:cubicBezTo>
                      <a:pt x="703" y="23513"/>
                      <a:pt x="5737" y="28548"/>
                      <a:pt x="11942" y="28548"/>
                    </a:cubicBezTo>
                    <a:lnTo>
                      <a:pt x="47971" y="28548"/>
                    </a:lnTo>
                    <a:cubicBezTo>
                      <a:pt x="54191" y="28548"/>
                      <a:pt x="59226" y="23513"/>
                      <a:pt x="59226" y="17308"/>
                    </a:cubicBezTo>
                    <a:lnTo>
                      <a:pt x="59226" y="43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7" name="Freeform: Shape 736">
                <a:extLst>
                  <a:ext uri="{FF2B5EF4-FFF2-40B4-BE49-F238E27FC236}">
                    <a16:creationId xmlns:a16="http://schemas.microsoft.com/office/drawing/2014/main" id="{098A0662-3BD7-CC5B-A6AC-9D80D93D7EDB}"/>
                  </a:ext>
                </a:extLst>
              </p:cNvPr>
              <p:cNvSpPr/>
              <p:nvPr/>
            </p:nvSpPr>
            <p:spPr>
              <a:xfrm flipV="1">
                <a:off x="8398176" y="5492814"/>
                <a:ext cx="156432" cy="156450"/>
              </a:xfrm>
              <a:custGeom>
                <a:avLst/>
                <a:gdLst>
                  <a:gd name="connsiteX0" fmla="*/ 157126 w 156432"/>
                  <a:gd name="connsiteY0" fmla="*/ 78677 h 156450"/>
                  <a:gd name="connsiteX1" fmla="*/ 78909 w 156432"/>
                  <a:gd name="connsiteY1" fmla="*/ 444 h 156450"/>
                  <a:gd name="connsiteX2" fmla="*/ 693 w 156432"/>
                  <a:gd name="connsiteY2" fmla="*/ 78677 h 156450"/>
                  <a:gd name="connsiteX3" fmla="*/ 78909 w 156432"/>
                  <a:gd name="connsiteY3" fmla="*/ 156895 h 156450"/>
                  <a:gd name="connsiteX4" fmla="*/ 157126 w 156432"/>
                  <a:gd name="connsiteY4" fmla="*/ 78677 h 15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32" h="156450">
                    <a:moveTo>
                      <a:pt x="157126" y="78677"/>
                    </a:moveTo>
                    <a:cubicBezTo>
                      <a:pt x="157126" y="35457"/>
                      <a:pt x="122113" y="444"/>
                      <a:pt x="78909" y="444"/>
                    </a:cubicBezTo>
                    <a:cubicBezTo>
                      <a:pt x="35706" y="444"/>
                      <a:pt x="693" y="35457"/>
                      <a:pt x="693" y="78677"/>
                    </a:cubicBezTo>
                    <a:cubicBezTo>
                      <a:pt x="693" y="121882"/>
                      <a:pt x="35706" y="156895"/>
                      <a:pt x="78909" y="156895"/>
                    </a:cubicBezTo>
                    <a:cubicBezTo>
                      <a:pt x="122113" y="156895"/>
                      <a:pt x="157126" y="121882"/>
                      <a:pt x="157126" y="7867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8" name="Freeform: Shape 737">
                <a:extLst>
                  <a:ext uri="{FF2B5EF4-FFF2-40B4-BE49-F238E27FC236}">
                    <a16:creationId xmlns:a16="http://schemas.microsoft.com/office/drawing/2014/main" id="{ACF0A564-A825-6AC5-5E6A-7AFB064E06BC}"/>
                  </a:ext>
                </a:extLst>
              </p:cNvPr>
              <p:cNvSpPr/>
              <p:nvPr/>
            </p:nvSpPr>
            <p:spPr>
              <a:xfrm flipV="1">
                <a:off x="8440841" y="5516526"/>
                <a:ext cx="66360" cy="109027"/>
              </a:xfrm>
              <a:custGeom>
                <a:avLst/>
                <a:gdLst>
                  <a:gd name="connsiteX0" fmla="*/ 43353 w 66360"/>
                  <a:gd name="connsiteY0" fmla="*/ 62064 h 109027"/>
                  <a:gd name="connsiteX1" fmla="*/ 48096 w 66360"/>
                  <a:gd name="connsiteY1" fmla="*/ 109472 h 109027"/>
                  <a:gd name="connsiteX2" fmla="*/ 689 w 66360"/>
                  <a:gd name="connsiteY2" fmla="*/ 47853 h 109027"/>
                  <a:gd name="connsiteX3" fmla="*/ 24384 w 66360"/>
                  <a:gd name="connsiteY3" fmla="*/ 47853 h 109027"/>
                  <a:gd name="connsiteX4" fmla="*/ 19642 w 66360"/>
                  <a:gd name="connsiteY4" fmla="*/ 445 h 109027"/>
                  <a:gd name="connsiteX5" fmla="*/ 67049 w 66360"/>
                  <a:gd name="connsiteY5" fmla="*/ 62064 h 109027"/>
                  <a:gd name="connsiteX6" fmla="*/ 43353 w 66360"/>
                  <a:gd name="connsiteY6" fmla="*/ 62064 h 10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360" h="109027">
                    <a:moveTo>
                      <a:pt x="43353" y="62064"/>
                    </a:moveTo>
                    <a:lnTo>
                      <a:pt x="48096" y="109472"/>
                    </a:lnTo>
                    <a:lnTo>
                      <a:pt x="689" y="47853"/>
                    </a:lnTo>
                    <a:lnTo>
                      <a:pt x="24384" y="47853"/>
                    </a:lnTo>
                    <a:lnTo>
                      <a:pt x="19642" y="445"/>
                    </a:lnTo>
                    <a:lnTo>
                      <a:pt x="67049" y="62064"/>
                    </a:lnTo>
                    <a:lnTo>
                      <a:pt x="43353" y="6206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D0480D2-4152-FAC0-3D2D-D8E229F6B11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447517" y="6166627"/>
              <a:ext cx="365760" cy="290213"/>
              <a:chOff x="6911236" y="2825121"/>
              <a:chExt cx="464000" cy="36816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7A3A2207-E62C-38C1-7DED-A3D65C0F61F9}"/>
                  </a:ext>
                </a:extLst>
              </p:cNvPr>
              <p:cNvSpPr/>
              <p:nvPr/>
            </p:nvSpPr>
            <p:spPr>
              <a:xfrm flipV="1">
                <a:off x="6911236" y="2825121"/>
                <a:ext cx="464000" cy="298627"/>
              </a:xfrm>
              <a:custGeom>
                <a:avLst/>
                <a:gdLst>
                  <a:gd name="connsiteX0" fmla="*/ 26757 w 464000"/>
                  <a:gd name="connsiteY0" fmla="*/ 298871 h 298627"/>
                  <a:gd name="connsiteX1" fmla="*/ 438362 w 464000"/>
                  <a:gd name="connsiteY1" fmla="*/ 298871 h 298627"/>
                  <a:gd name="connsiteX2" fmla="*/ 464568 w 464000"/>
                  <a:gd name="connsiteY2" fmla="*/ 272742 h 298627"/>
                  <a:gd name="connsiteX3" fmla="*/ 464568 w 464000"/>
                  <a:gd name="connsiteY3" fmla="*/ 26372 h 298627"/>
                  <a:gd name="connsiteX4" fmla="*/ 438362 w 464000"/>
                  <a:gd name="connsiteY4" fmla="*/ 243 h 298627"/>
                  <a:gd name="connsiteX5" fmla="*/ 26757 w 464000"/>
                  <a:gd name="connsiteY5" fmla="*/ 243 h 298627"/>
                  <a:gd name="connsiteX6" fmla="*/ 567 w 464000"/>
                  <a:gd name="connsiteY6" fmla="*/ 26372 h 298627"/>
                  <a:gd name="connsiteX7" fmla="*/ 567 w 464000"/>
                  <a:gd name="connsiteY7" fmla="*/ 272742 h 298627"/>
                  <a:gd name="connsiteX8" fmla="*/ 26757 w 464000"/>
                  <a:gd name="connsiteY8" fmla="*/ 298871 h 29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000" h="298627">
                    <a:moveTo>
                      <a:pt x="26757" y="298871"/>
                    </a:moveTo>
                    <a:lnTo>
                      <a:pt x="438362" y="298871"/>
                    </a:lnTo>
                    <a:cubicBezTo>
                      <a:pt x="452881" y="298871"/>
                      <a:pt x="464568" y="287215"/>
                      <a:pt x="464568" y="272742"/>
                    </a:cubicBezTo>
                    <a:lnTo>
                      <a:pt x="464568" y="26372"/>
                    </a:lnTo>
                    <a:cubicBezTo>
                      <a:pt x="464568" y="11899"/>
                      <a:pt x="452881" y="243"/>
                      <a:pt x="438362" y="243"/>
                    </a:cubicBezTo>
                    <a:lnTo>
                      <a:pt x="26757" y="243"/>
                    </a:lnTo>
                    <a:cubicBezTo>
                      <a:pt x="12253" y="243"/>
                      <a:pt x="567" y="11899"/>
                      <a:pt x="567" y="26372"/>
                    </a:cubicBezTo>
                    <a:lnTo>
                      <a:pt x="567" y="272742"/>
                    </a:lnTo>
                    <a:cubicBezTo>
                      <a:pt x="567" y="287215"/>
                      <a:pt x="12253" y="298871"/>
                      <a:pt x="26757" y="298871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859B314-7DB3-FD22-90C5-003D9D7F1AB0}"/>
                  </a:ext>
                </a:extLst>
              </p:cNvPr>
              <p:cNvSpPr/>
              <p:nvPr/>
            </p:nvSpPr>
            <p:spPr>
              <a:xfrm flipV="1">
                <a:off x="6911236" y="3073354"/>
                <a:ext cx="464000" cy="12317"/>
              </a:xfrm>
              <a:custGeom>
                <a:avLst/>
                <a:gdLst>
                  <a:gd name="connsiteX0" fmla="*/ 565 w 464000"/>
                  <a:gd name="connsiteY0" fmla="*/ 242 h 12317"/>
                  <a:gd name="connsiteX1" fmla="*/ 464566 w 464000"/>
                  <a:gd name="connsiteY1" fmla="*/ 24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4000" h="12317">
                    <a:moveTo>
                      <a:pt x="565" y="242"/>
                    </a:moveTo>
                    <a:lnTo>
                      <a:pt x="464566" y="24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5AF59D1-6D81-67ED-33A6-73C961949BE9}"/>
                  </a:ext>
                </a:extLst>
              </p:cNvPr>
              <p:cNvSpPr/>
              <p:nvPr/>
            </p:nvSpPr>
            <p:spPr>
              <a:xfrm flipV="1">
                <a:off x="7188288" y="3123749"/>
                <a:ext cx="6543" cy="57231"/>
              </a:xfrm>
              <a:custGeom>
                <a:avLst/>
                <a:gdLst>
                  <a:gd name="connsiteX0" fmla="*/ 584 w 6543"/>
                  <a:gd name="connsiteY0" fmla="*/ 57481 h 57231"/>
                  <a:gd name="connsiteX1" fmla="*/ 7127 w 6543"/>
                  <a:gd name="connsiteY1" fmla="*/ 250 h 5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43" h="57231">
                    <a:moveTo>
                      <a:pt x="584" y="57481"/>
                    </a:moveTo>
                    <a:lnTo>
                      <a:pt x="7127" y="25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1A7FC7-4FBD-DFEC-4CC9-33A609570CDC}"/>
                  </a:ext>
                </a:extLst>
              </p:cNvPr>
              <p:cNvSpPr/>
              <p:nvPr/>
            </p:nvSpPr>
            <p:spPr>
              <a:xfrm flipV="1">
                <a:off x="7098262" y="3123733"/>
                <a:ext cx="6559" cy="57231"/>
              </a:xfrm>
              <a:custGeom>
                <a:avLst/>
                <a:gdLst>
                  <a:gd name="connsiteX0" fmla="*/ 576 w 6559"/>
                  <a:gd name="connsiteY0" fmla="*/ 246 h 57231"/>
                  <a:gd name="connsiteX1" fmla="*/ 7135 w 6559"/>
                  <a:gd name="connsiteY1" fmla="*/ 57477 h 5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9" h="57231">
                    <a:moveTo>
                      <a:pt x="576" y="246"/>
                    </a:moveTo>
                    <a:lnTo>
                      <a:pt x="7135" y="574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5E0057E-3FB2-EBBA-C803-0AB1AADB5ACE}"/>
                  </a:ext>
                </a:extLst>
              </p:cNvPr>
              <p:cNvSpPr/>
              <p:nvPr/>
            </p:nvSpPr>
            <p:spPr>
              <a:xfrm flipV="1">
                <a:off x="7053411" y="3180965"/>
                <a:ext cx="179620" cy="12317"/>
              </a:xfrm>
              <a:custGeom>
                <a:avLst/>
                <a:gdLst>
                  <a:gd name="connsiteX0" fmla="*/ 574 w 179620"/>
                  <a:gd name="connsiteY0" fmla="*/ 250 h 12317"/>
                  <a:gd name="connsiteX1" fmla="*/ 180194 w 179620"/>
                  <a:gd name="connsiteY1" fmla="*/ 250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0" h="12317">
                    <a:moveTo>
                      <a:pt x="574" y="250"/>
                    </a:moveTo>
                    <a:lnTo>
                      <a:pt x="180194" y="25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9FE74A7-A472-40C7-BC95-A81B7B37783B}"/>
                  </a:ext>
                </a:extLst>
              </p:cNvPr>
              <p:cNvSpPr/>
              <p:nvPr/>
            </p:nvSpPr>
            <p:spPr>
              <a:xfrm flipV="1">
                <a:off x="7031070" y="2977538"/>
                <a:ext cx="35766" cy="50102"/>
              </a:xfrm>
              <a:custGeom>
                <a:avLst/>
                <a:gdLst>
                  <a:gd name="connsiteX0" fmla="*/ 35881 w 35766"/>
                  <a:gd name="connsiteY0" fmla="*/ -188 h 50102"/>
                  <a:gd name="connsiteX1" fmla="*/ 114 w 35766"/>
                  <a:gd name="connsiteY1" fmla="*/ -188 h 50102"/>
                  <a:gd name="connsiteX2" fmla="*/ 114 w 35766"/>
                  <a:gd name="connsiteY2" fmla="*/ 49915 h 50102"/>
                  <a:gd name="connsiteX3" fmla="*/ 35881 w 35766"/>
                  <a:gd name="connsiteY3" fmla="*/ 49915 h 50102"/>
                  <a:gd name="connsiteX4" fmla="*/ 35881 w 35766"/>
                  <a:gd name="connsiteY4" fmla="*/ -188 h 5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6" h="50102">
                    <a:moveTo>
                      <a:pt x="35881" y="-188"/>
                    </a:moveTo>
                    <a:lnTo>
                      <a:pt x="114" y="-188"/>
                    </a:lnTo>
                    <a:lnTo>
                      <a:pt x="114" y="49915"/>
                    </a:lnTo>
                    <a:lnTo>
                      <a:pt x="35881" y="49915"/>
                    </a:lnTo>
                    <a:lnTo>
                      <a:pt x="35881" y="-18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5B4CBF-9424-75BD-00A9-5C2E43EFA21A}"/>
                  </a:ext>
                </a:extLst>
              </p:cNvPr>
              <p:cNvSpPr/>
              <p:nvPr/>
            </p:nvSpPr>
            <p:spPr>
              <a:xfrm flipV="1">
                <a:off x="7093921" y="2926850"/>
                <a:ext cx="35766" cy="100789"/>
              </a:xfrm>
              <a:custGeom>
                <a:avLst/>
                <a:gdLst>
                  <a:gd name="connsiteX0" fmla="*/ 35882 w 35766"/>
                  <a:gd name="connsiteY0" fmla="*/ -191 h 100789"/>
                  <a:gd name="connsiteX1" fmla="*/ 115 w 35766"/>
                  <a:gd name="connsiteY1" fmla="*/ -191 h 100789"/>
                  <a:gd name="connsiteX2" fmla="*/ 115 w 35766"/>
                  <a:gd name="connsiteY2" fmla="*/ 100598 h 100789"/>
                  <a:gd name="connsiteX3" fmla="*/ 35882 w 35766"/>
                  <a:gd name="connsiteY3" fmla="*/ 100598 h 100789"/>
                  <a:gd name="connsiteX4" fmla="*/ 35882 w 35766"/>
                  <a:gd name="connsiteY4" fmla="*/ -191 h 10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6" h="100789">
                    <a:moveTo>
                      <a:pt x="35882" y="-191"/>
                    </a:moveTo>
                    <a:lnTo>
                      <a:pt x="115" y="-191"/>
                    </a:lnTo>
                    <a:lnTo>
                      <a:pt x="115" y="100598"/>
                    </a:lnTo>
                    <a:lnTo>
                      <a:pt x="35882" y="100598"/>
                    </a:lnTo>
                    <a:lnTo>
                      <a:pt x="35882" y="-19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E58A5B4-1796-F318-786D-7A2F2FB667C2}"/>
                  </a:ext>
                </a:extLst>
              </p:cNvPr>
              <p:cNvSpPr/>
              <p:nvPr/>
            </p:nvSpPr>
            <p:spPr>
              <a:xfrm flipV="1">
                <a:off x="7156771" y="2953980"/>
                <a:ext cx="35766" cy="73659"/>
              </a:xfrm>
              <a:custGeom>
                <a:avLst/>
                <a:gdLst>
                  <a:gd name="connsiteX0" fmla="*/ 35883 w 35766"/>
                  <a:gd name="connsiteY0" fmla="*/ -189 h 73659"/>
                  <a:gd name="connsiteX1" fmla="*/ 116 w 35766"/>
                  <a:gd name="connsiteY1" fmla="*/ -189 h 73659"/>
                  <a:gd name="connsiteX2" fmla="*/ 116 w 35766"/>
                  <a:gd name="connsiteY2" fmla="*/ 73470 h 73659"/>
                  <a:gd name="connsiteX3" fmla="*/ 35883 w 35766"/>
                  <a:gd name="connsiteY3" fmla="*/ 73470 h 73659"/>
                  <a:gd name="connsiteX4" fmla="*/ 35883 w 35766"/>
                  <a:gd name="connsiteY4" fmla="*/ -189 h 73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6" h="73659">
                    <a:moveTo>
                      <a:pt x="35883" y="-189"/>
                    </a:moveTo>
                    <a:lnTo>
                      <a:pt x="116" y="-189"/>
                    </a:lnTo>
                    <a:lnTo>
                      <a:pt x="116" y="73470"/>
                    </a:lnTo>
                    <a:lnTo>
                      <a:pt x="35883" y="73470"/>
                    </a:lnTo>
                    <a:lnTo>
                      <a:pt x="35883" y="-18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A1FAAF5-0077-01FC-E99F-CC20A23AA659}"/>
                  </a:ext>
                </a:extLst>
              </p:cNvPr>
              <p:cNvSpPr/>
              <p:nvPr/>
            </p:nvSpPr>
            <p:spPr>
              <a:xfrm flipV="1">
                <a:off x="7219636" y="2891852"/>
                <a:ext cx="35766" cy="135787"/>
              </a:xfrm>
              <a:custGeom>
                <a:avLst/>
                <a:gdLst>
                  <a:gd name="connsiteX0" fmla="*/ 35884 w 35766"/>
                  <a:gd name="connsiteY0" fmla="*/ -194 h 135787"/>
                  <a:gd name="connsiteX1" fmla="*/ 118 w 35766"/>
                  <a:gd name="connsiteY1" fmla="*/ -194 h 135787"/>
                  <a:gd name="connsiteX2" fmla="*/ 118 w 35766"/>
                  <a:gd name="connsiteY2" fmla="*/ 135593 h 135787"/>
                  <a:gd name="connsiteX3" fmla="*/ 35884 w 35766"/>
                  <a:gd name="connsiteY3" fmla="*/ 135593 h 135787"/>
                  <a:gd name="connsiteX4" fmla="*/ 35884 w 35766"/>
                  <a:gd name="connsiteY4" fmla="*/ -194 h 13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6" h="135787">
                    <a:moveTo>
                      <a:pt x="35884" y="-194"/>
                    </a:moveTo>
                    <a:lnTo>
                      <a:pt x="118" y="-194"/>
                    </a:lnTo>
                    <a:lnTo>
                      <a:pt x="118" y="135593"/>
                    </a:lnTo>
                    <a:lnTo>
                      <a:pt x="35884" y="135593"/>
                    </a:lnTo>
                    <a:lnTo>
                      <a:pt x="35884" y="-19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7C22C5A-4106-2A7F-B092-E3EF64CFB006}"/>
                  </a:ext>
                </a:extLst>
              </p:cNvPr>
              <p:cNvSpPr/>
              <p:nvPr/>
            </p:nvSpPr>
            <p:spPr>
              <a:xfrm flipV="1">
                <a:off x="7282487" y="2981294"/>
                <a:ext cx="35766" cy="46345"/>
              </a:xfrm>
              <a:custGeom>
                <a:avLst/>
                <a:gdLst>
                  <a:gd name="connsiteX0" fmla="*/ 35886 w 35766"/>
                  <a:gd name="connsiteY0" fmla="*/ -187 h 46345"/>
                  <a:gd name="connsiteX1" fmla="*/ 119 w 35766"/>
                  <a:gd name="connsiteY1" fmla="*/ -187 h 46345"/>
                  <a:gd name="connsiteX2" fmla="*/ 119 w 35766"/>
                  <a:gd name="connsiteY2" fmla="*/ 46158 h 46345"/>
                  <a:gd name="connsiteX3" fmla="*/ 35886 w 35766"/>
                  <a:gd name="connsiteY3" fmla="*/ 46158 h 46345"/>
                  <a:gd name="connsiteX4" fmla="*/ 35886 w 35766"/>
                  <a:gd name="connsiteY4" fmla="*/ -187 h 4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6" h="46345">
                    <a:moveTo>
                      <a:pt x="35886" y="-187"/>
                    </a:moveTo>
                    <a:lnTo>
                      <a:pt x="119" y="-187"/>
                    </a:lnTo>
                    <a:lnTo>
                      <a:pt x="119" y="46158"/>
                    </a:lnTo>
                    <a:lnTo>
                      <a:pt x="35886" y="46158"/>
                    </a:lnTo>
                    <a:lnTo>
                      <a:pt x="35886" y="-18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2BF919-AC45-E2D9-88A9-8E5A5E9A8E06}"/>
                  </a:ext>
                </a:extLst>
              </p:cNvPr>
              <p:cNvSpPr/>
              <p:nvPr/>
            </p:nvSpPr>
            <p:spPr>
              <a:xfrm flipV="1">
                <a:off x="6968220" y="2916627"/>
                <a:ext cx="35766" cy="111013"/>
              </a:xfrm>
              <a:custGeom>
                <a:avLst/>
                <a:gdLst>
                  <a:gd name="connsiteX0" fmla="*/ 35880 w 35766"/>
                  <a:gd name="connsiteY0" fmla="*/ -192 h 111013"/>
                  <a:gd name="connsiteX1" fmla="*/ 113 w 35766"/>
                  <a:gd name="connsiteY1" fmla="*/ -192 h 111013"/>
                  <a:gd name="connsiteX2" fmla="*/ 113 w 35766"/>
                  <a:gd name="connsiteY2" fmla="*/ 110821 h 111013"/>
                  <a:gd name="connsiteX3" fmla="*/ 35880 w 35766"/>
                  <a:gd name="connsiteY3" fmla="*/ 110821 h 111013"/>
                  <a:gd name="connsiteX4" fmla="*/ 35880 w 35766"/>
                  <a:gd name="connsiteY4" fmla="*/ -192 h 11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66" h="111013">
                    <a:moveTo>
                      <a:pt x="35880" y="-192"/>
                    </a:moveTo>
                    <a:lnTo>
                      <a:pt x="113" y="-192"/>
                    </a:lnTo>
                    <a:lnTo>
                      <a:pt x="113" y="110821"/>
                    </a:lnTo>
                    <a:lnTo>
                      <a:pt x="35880" y="110821"/>
                    </a:lnTo>
                    <a:lnTo>
                      <a:pt x="35880" y="-19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2D649D-E82C-BE66-84B1-D77DD105B56D}"/>
                </a:ext>
              </a:extLst>
            </p:cNvPr>
            <p:cNvGrpSpPr/>
            <p:nvPr userDrawn="1"/>
          </p:nvGrpSpPr>
          <p:grpSpPr>
            <a:xfrm>
              <a:off x="9455046" y="6104149"/>
              <a:ext cx="415177" cy="415168"/>
              <a:chOff x="6263504" y="5738906"/>
              <a:chExt cx="415177" cy="41516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489D6AE-3354-1E70-4D0B-ED0BD170A389}"/>
                  </a:ext>
                </a:extLst>
              </p:cNvPr>
              <p:cNvSpPr/>
              <p:nvPr/>
            </p:nvSpPr>
            <p:spPr>
              <a:xfrm flipV="1">
                <a:off x="6263504" y="5859990"/>
                <a:ext cx="43249" cy="12317"/>
              </a:xfrm>
              <a:custGeom>
                <a:avLst/>
                <a:gdLst>
                  <a:gd name="connsiteX0" fmla="*/ 43762 w 43249"/>
                  <a:gd name="connsiteY0" fmla="*/ 468 h 12317"/>
                  <a:gd name="connsiteX1" fmla="*/ 512 w 43249"/>
                  <a:gd name="connsiteY1" fmla="*/ 46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62" y="468"/>
                    </a:moveTo>
                    <a:lnTo>
                      <a:pt x="512" y="46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AAE7D52-EE6F-CDEB-2901-E3BDCA4B2E3E}"/>
                  </a:ext>
                </a:extLst>
              </p:cNvPr>
              <p:cNvSpPr/>
              <p:nvPr/>
            </p:nvSpPr>
            <p:spPr>
              <a:xfrm flipV="1">
                <a:off x="6263504" y="5903240"/>
                <a:ext cx="43249" cy="12317"/>
              </a:xfrm>
              <a:custGeom>
                <a:avLst/>
                <a:gdLst>
                  <a:gd name="connsiteX0" fmla="*/ 43762 w 43249"/>
                  <a:gd name="connsiteY0" fmla="*/ 471 h 12317"/>
                  <a:gd name="connsiteX1" fmla="*/ 512 w 43249"/>
                  <a:gd name="connsiteY1" fmla="*/ 471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62" y="471"/>
                    </a:moveTo>
                    <a:lnTo>
                      <a:pt x="512" y="47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A35754F-D36D-F055-9012-3A09213CCBBB}"/>
                  </a:ext>
                </a:extLst>
              </p:cNvPr>
              <p:cNvSpPr/>
              <p:nvPr/>
            </p:nvSpPr>
            <p:spPr>
              <a:xfrm flipV="1">
                <a:off x="6263504" y="5946491"/>
                <a:ext cx="43249" cy="12317"/>
              </a:xfrm>
              <a:custGeom>
                <a:avLst/>
                <a:gdLst>
                  <a:gd name="connsiteX0" fmla="*/ 43762 w 43249"/>
                  <a:gd name="connsiteY0" fmla="*/ 475 h 12317"/>
                  <a:gd name="connsiteX1" fmla="*/ 512 w 43249"/>
                  <a:gd name="connsiteY1" fmla="*/ 475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62" y="475"/>
                    </a:moveTo>
                    <a:lnTo>
                      <a:pt x="512" y="47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24BA8A5-EF41-AB02-6E1C-398505C6BAF9}"/>
                  </a:ext>
                </a:extLst>
              </p:cNvPr>
              <p:cNvSpPr/>
              <p:nvPr/>
            </p:nvSpPr>
            <p:spPr>
              <a:xfrm flipV="1">
                <a:off x="6263504" y="5989726"/>
                <a:ext cx="43249" cy="12317"/>
              </a:xfrm>
              <a:custGeom>
                <a:avLst/>
                <a:gdLst>
                  <a:gd name="connsiteX0" fmla="*/ 43762 w 43249"/>
                  <a:gd name="connsiteY0" fmla="*/ 478 h 12317"/>
                  <a:gd name="connsiteX1" fmla="*/ 512 w 43249"/>
                  <a:gd name="connsiteY1" fmla="*/ 47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62" y="478"/>
                    </a:moveTo>
                    <a:lnTo>
                      <a:pt x="512" y="47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27D515-E201-C505-9DAC-9DB99E27FB29}"/>
                  </a:ext>
                </a:extLst>
              </p:cNvPr>
              <p:cNvSpPr/>
              <p:nvPr/>
            </p:nvSpPr>
            <p:spPr>
              <a:xfrm flipV="1">
                <a:off x="6263504" y="6032992"/>
                <a:ext cx="43249" cy="12317"/>
              </a:xfrm>
              <a:custGeom>
                <a:avLst/>
                <a:gdLst>
                  <a:gd name="connsiteX0" fmla="*/ 43762 w 43249"/>
                  <a:gd name="connsiteY0" fmla="*/ 482 h 12317"/>
                  <a:gd name="connsiteX1" fmla="*/ 512 w 43249"/>
                  <a:gd name="connsiteY1" fmla="*/ 48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62" y="482"/>
                    </a:moveTo>
                    <a:lnTo>
                      <a:pt x="512" y="4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F9127A-29B1-FE6A-24F3-04A3A85C7211}"/>
                  </a:ext>
                </a:extLst>
              </p:cNvPr>
              <p:cNvSpPr/>
              <p:nvPr/>
            </p:nvSpPr>
            <p:spPr>
              <a:xfrm flipV="1">
                <a:off x="6635432" y="5859990"/>
                <a:ext cx="43249" cy="12317"/>
              </a:xfrm>
              <a:custGeom>
                <a:avLst/>
                <a:gdLst>
                  <a:gd name="connsiteX0" fmla="*/ 43792 w 43249"/>
                  <a:gd name="connsiteY0" fmla="*/ 468 h 12317"/>
                  <a:gd name="connsiteX1" fmla="*/ 542 w 43249"/>
                  <a:gd name="connsiteY1" fmla="*/ 46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92" y="468"/>
                    </a:moveTo>
                    <a:lnTo>
                      <a:pt x="542" y="46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8C7802F-6BC9-7167-5871-2B29BAAC193C}"/>
                  </a:ext>
                </a:extLst>
              </p:cNvPr>
              <p:cNvSpPr/>
              <p:nvPr/>
            </p:nvSpPr>
            <p:spPr>
              <a:xfrm flipV="1">
                <a:off x="6635432" y="5903240"/>
                <a:ext cx="43249" cy="12317"/>
              </a:xfrm>
              <a:custGeom>
                <a:avLst/>
                <a:gdLst>
                  <a:gd name="connsiteX0" fmla="*/ 43792 w 43249"/>
                  <a:gd name="connsiteY0" fmla="*/ 471 h 12317"/>
                  <a:gd name="connsiteX1" fmla="*/ 542 w 43249"/>
                  <a:gd name="connsiteY1" fmla="*/ 471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92" y="471"/>
                    </a:moveTo>
                    <a:lnTo>
                      <a:pt x="542" y="47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2B0B30-500A-C2C7-4E1A-566946512718}"/>
                  </a:ext>
                </a:extLst>
              </p:cNvPr>
              <p:cNvSpPr/>
              <p:nvPr/>
            </p:nvSpPr>
            <p:spPr>
              <a:xfrm flipV="1">
                <a:off x="6635432" y="5946491"/>
                <a:ext cx="43249" cy="12317"/>
              </a:xfrm>
              <a:custGeom>
                <a:avLst/>
                <a:gdLst>
                  <a:gd name="connsiteX0" fmla="*/ 43792 w 43249"/>
                  <a:gd name="connsiteY0" fmla="*/ 475 h 12317"/>
                  <a:gd name="connsiteX1" fmla="*/ 542 w 43249"/>
                  <a:gd name="connsiteY1" fmla="*/ 475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92" y="475"/>
                    </a:moveTo>
                    <a:lnTo>
                      <a:pt x="542" y="47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D8494EB-50A8-5182-A64E-029153B43B0C}"/>
                  </a:ext>
                </a:extLst>
              </p:cNvPr>
              <p:cNvSpPr/>
              <p:nvPr/>
            </p:nvSpPr>
            <p:spPr>
              <a:xfrm flipV="1">
                <a:off x="6635432" y="5989726"/>
                <a:ext cx="43249" cy="12317"/>
              </a:xfrm>
              <a:custGeom>
                <a:avLst/>
                <a:gdLst>
                  <a:gd name="connsiteX0" fmla="*/ 43792 w 43249"/>
                  <a:gd name="connsiteY0" fmla="*/ 478 h 12317"/>
                  <a:gd name="connsiteX1" fmla="*/ 542 w 43249"/>
                  <a:gd name="connsiteY1" fmla="*/ 47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92" y="478"/>
                    </a:moveTo>
                    <a:lnTo>
                      <a:pt x="542" y="47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3AA5AA9-3016-0552-A8F1-CC98F274956C}"/>
                  </a:ext>
                </a:extLst>
              </p:cNvPr>
              <p:cNvSpPr/>
              <p:nvPr/>
            </p:nvSpPr>
            <p:spPr>
              <a:xfrm flipV="1">
                <a:off x="6635432" y="6032992"/>
                <a:ext cx="43249" cy="12317"/>
              </a:xfrm>
              <a:custGeom>
                <a:avLst/>
                <a:gdLst>
                  <a:gd name="connsiteX0" fmla="*/ 43792 w 43249"/>
                  <a:gd name="connsiteY0" fmla="*/ 482 h 12317"/>
                  <a:gd name="connsiteX1" fmla="*/ 542 w 43249"/>
                  <a:gd name="connsiteY1" fmla="*/ 48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49" h="12317">
                    <a:moveTo>
                      <a:pt x="43792" y="482"/>
                    </a:moveTo>
                    <a:lnTo>
                      <a:pt x="542" y="4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79F6AF0-5C7F-444C-F552-1039B9AB809B}"/>
                  </a:ext>
                </a:extLst>
              </p:cNvPr>
              <p:cNvSpPr/>
              <p:nvPr/>
            </p:nvSpPr>
            <p:spPr>
              <a:xfrm flipV="1">
                <a:off x="6557585" y="5738906"/>
                <a:ext cx="12317" cy="43250"/>
              </a:xfrm>
              <a:custGeom>
                <a:avLst/>
                <a:gdLst>
                  <a:gd name="connsiteX0" fmla="*/ 532 w 12317"/>
                  <a:gd name="connsiteY0" fmla="*/ 458 h 43250"/>
                  <a:gd name="connsiteX1" fmla="*/ 532 w 12317"/>
                  <a:gd name="connsiteY1" fmla="*/ 4370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32" y="458"/>
                    </a:moveTo>
                    <a:lnTo>
                      <a:pt x="532" y="4370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DD9FEDB-6F41-CD8D-1F24-C67AB6C57FCE}"/>
                  </a:ext>
                </a:extLst>
              </p:cNvPr>
              <p:cNvSpPr/>
              <p:nvPr/>
            </p:nvSpPr>
            <p:spPr>
              <a:xfrm flipV="1">
                <a:off x="6514335" y="5738906"/>
                <a:ext cx="12317" cy="43250"/>
              </a:xfrm>
              <a:custGeom>
                <a:avLst/>
                <a:gdLst>
                  <a:gd name="connsiteX0" fmla="*/ 529 w 12317"/>
                  <a:gd name="connsiteY0" fmla="*/ 458 h 43250"/>
                  <a:gd name="connsiteX1" fmla="*/ 529 w 12317"/>
                  <a:gd name="connsiteY1" fmla="*/ 4370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29" y="458"/>
                    </a:moveTo>
                    <a:lnTo>
                      <a:pt x="529" y="4370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5" name="Freeform: Shape 744">
                <a:extLst>
                  <a:ext uri="{FF2B5EF4-FFF2-40B4-BE49-F238E27FC236}">
                    <a16:creationId xmlns:a16="http://schemas.microsoft.com/office/drawing/2014/main" id="{824C49DF-A80B-7B42-2DDA-4B14C0D11510}"/>
                  </a:ext>
                </a:extLst>
              </p:cNvPr>
              <p:cNvSpPr/>
              <p:nvPr/>
            </p:nvSpPr>
            <p:spPr>
              <a:xfrm flipV="1">
                <a:off x="6471101" y="5738906"/>
                <a:ext cx="12317" cy="43250"/>
              </a:xfrm>
              <a:custGeom>
                <a:avLst/>
                <a:gdLst>
                  <a:gd name="connsiteX0" fmla="*/ 525 w 12317"/>
                  <a:gd name="connsiteY0" fmla="*/ 458 h 43250"/>
                  <a:gd name="connsiteX1" fmla="*/ 525 w 12317"/>
                  <a:gd name="connsiteY1" fmla="*/ 4370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25" y="458"/>
                    </a:moveTo>
                    <a:lnTo>
                      <a:pt x="525" y="4370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6" name="Freeform: Shape 745">
                <a:extLst>
                  <a:ext uri="{FF2B5EF4-FFF2-40B4-BE49-F238E27FC236}">
                    <a16:creationId xmlns:a16="http://schemas.microsoft.com/office/drawing/2014/main" id="{839A6081-E0B6-D76A-D916-B8AEAD5F2800}"/>
                  </a:ext>
                </a:extLst>
              </p:cNvPr>
              <p:cNvSpPr/>
              <p:nvPr/>
            </p:nvSpPr>
            <p:spPr>
              <a:xfrm flipV="1">
                <a:off x="6427851" y="5738906"/>
                <a:ext cx="12317" cy="43250"/>
              </a:xfrm>
              <a:custGeom>
                <a:avLst/>
                <a:gdLst>
                  <a:gd name="connsiteX0" fmla="*/ 522 w 12317"/>
                  <a:gd name="connsiteY0" fmla="*/ 458 h 43250"/>
                  <a:gd name="connsiteX1" fmla="*/ 522 w 12317"/>
                  <a:gd name="connsiteY1" fmla="*/ 4370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22" y="458"/>
                    </a:moveTo>
                    <a:lnTo>
                      <a:pt x="522" y="4370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7" name="Freeform: Shape 746">
                <a:extLst>
                  <a:ext uri="{FF2B5EF4-FFF2-40B4-BE49-F238E27FC236}">
                    <a16:creationId xmlns:a16="http://schemas.microsoft.com/office/drawing/2014/main" id="{9A46FB33-DCB0-5D59-4237-0F397C61669D}"/>
                  </a:ext>
                </a:extLst>
              </p:cNvPr>
              <p:cNvSpPr/>
              <p:nvPr/>
            </p:nvSpPr>
            <p:spPr>
              <a:xfrm flipV="1">
                <a:off x="6384601" y="5738906"/>
                <a:ext cx="12317" cy="43250"/>
              </a:xfrm>
              <a:custGeom>
                <a:avLst/>
                <a:gdLst>
                  <a:gd name="connsiteX0" fmla="*/ 518 w 12317"/>
                  <a:gd name="connsiteY0" fmla="*/ 458 h 43250"/>
                  <a:gd name="connsiteX1" fmla="*/ 518 w 12317"/>
                  <a:gd name="connsiteY1" fmla="*/ 4370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18" y="458"/>
                    </a:moveTo>
                    <a:lnTo>
                      <a:pt x="518" y="4370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8" name="Freeform: Shape 747">
                <a:extLst>
                  <a:ext uri="{FF2B5EF4-FFF2-40B4-BE49-F238E27FC236}">
                    <a16:creationId xmlns:a16="http://schemas.microsoft.com/office/drawing/2014/main" id="{2EF3B767-69A0-00F6-2EFD-09243787B822}"/>
                  </a:ext>
                </a:extLst>
              </p:cNvPr>
              <p:cNvSpPr/>
              <p:nvPr/>
            </p:nvSpPr>
            <p:spPr>
              <a:xfrm flipV="1">
                <a:off x="6557585" y="6110824"/>
                <a:ext cx="12317" cy="43250"/>
              </a:xfrm>
              <a:custGeom>
                <a:avLst/>
                <a:gdLst>
                  <a:gd name="connsiteX0" fmla="*/ 532 w 12317"/>
                  <a:gd name="connsiteY0" fmla="*/ 488 h 43250"/>
                  <a:gd name="connsiteX1" fmla="*/ 532 w 12317"/>
                  <a:gd name="connsiteY1" fmla="*/ 4373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32" y="488"/>
                    </a:moveTo>
                    <a:lnTo>
                      <a:pt x="532" y="437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9" name="Freeform: Shape 748">
                <a:extLst>
                  <a:ext uri="{FF2B5EF4-FFF2-40B4-BE49-F238E27FC236}">
                    <a16:creationId xmlns:a16="http://schemas.microsoft.com/office/drawing/2014/main" id="{73427021-16FD-EB7F-6CD0-6A51CAF7AED1}"/>
                  </a:ext>
                </a:extLst>
              </p:cNvPr>
              <p:cNvSpPr/>
              <p:nvPr/>
            </p:nvSpPr>
            <p:spPr>
              <a:xfrm flipV="1">
                <a:off x="6514335" y="6110824"/>
                <a:ext cx="12317" cy="43250"/>
              </a:xfrm>
              <a:custGeom>
                <a:avLst/>
                <a:gdLst>
                  <a:gd name="connsiteX0" fmla="*/ 529 w 12317"/>
                  <a:gd name="connsiteY0" fmla="*/ 488 h 43250"/>
                  <a:gd name="connsiteX1" fmla="*/ 529 w 12317"/>
                  <a:gd name="connsiteY1" fmla="*/ 4373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29" y="488"/>
                    </a:moveTo>
                    <a:lnTo>
                      <a:pt x="529" y="437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0" name="Freeform: Shape 749">
                <a:extLst>
                  <a:ext uri="{FF2B5EF4-FFF2-40B4-BE49-F238E27FC236}">
                    <a16:creationId xmlns:a16="http://schemas.microsoft.com/office/drawing/2014/main" id="{81F3A59C-8B4B-2750-88DE-4D4DF09F8FB9}"/>
                  </a:ext>
                </a:extLst>
              </p:cNvPr>
              <p:cNvSpPr/>
              <p:nvPr/>
            </p:nvSpPr>
            <p:spPr>
              <a:xfrm flipV="1">
                <a:off x="6471101" y="6110824"/>
                <a:ext cx="12317" cy="43250"/>
              </a:xfrm>
              <a:custGeom>
                <a:avLst/>
                <a:gdLst>
                  <a:gd name="connsiteX0" fmla="*/ 525 w 12317"/>
                  <a:gd name="connsiteY0" fmla="*/ 488 h 43250"/>
                  <a:gd name="connsiteX1" fmla="*/ 525 w 12317"/>
                  <a:gd name="connsiteY1" fmla="*/ 4373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25" y="488"/>
                    </a:moveTo>
                    <a:lnTo>
                      <a:pt x="525" y="437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1" name="Freeform: Shape 750">
                <a:extLst>
                  <a:ext uri="{FF2B5EF4-FFF2-40B4-BE49-F238E27FC236}">
                    <a16:creationId xmlns:a16="http://schemas.microsoft.com/office/drawing/2014/main" id="{6BE5E3D1-6D39-F92E-C563-B2D0AE45A518}"/>
                  </a:ext>
                </a:extLst>
              </p:cNvPr>
              <p:cNvSpPr/>
              <p:nvPr/>
            </p:nvSpPr>
            <p:spPr>
              <a:xfrm flipV="1">
                <a:off x="6427851" y="6110824"/>
                <a:ext cx="12317" cy="43250"/>
              </a:xfrm>
              <a:custGeom>
                <a:avLst/>
                <a:gdLst>
                  <a:gd name="connsiteX0" fmla="*/ 522 w 12317"/>
                  <a:gd name="connsiteY0" fmla="*/ 488 h 43250"/>
                  <a:gd name="connsiteX1" fmla="*/ 522 w 12317"/>
                  <a:gd name="connsiteY1" fmla="*/ 4373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22" y="488"/>
                    </a:moveTo>
                    <a:lnTo>
                      <a:pt x="522" y="437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2" name="Freeform: Shape 751">
                <a:extLst>
                  <a:ext uri="{FF2B5EF4-FFF2-40B4-BE49-F238E27FC236}">
                    <a16:creationId xmlns:a16="http://schemas.microsoft.com/office/drawing/2014/main" id="{3D21CEA1-2A02-FFD0-F8B9-4DE6970B15F5}"/>
                  </a:ext>
                </a:extLst>
              </p:cNvPr>
              <p:cNvSpPr/>
              <p:nvPr/>
            </p:nvSpPr>
            <p:spPr>
              <a:xfrm flipV="1">
                <a:off x="6384601" y="6110824"/>
                <a:ext cx="12317" cy="43250"/>
              </a:xfrm>
              <a:custGeom>
                <a:avLst/>
                <a:gdLst>
                  <a:gd name="connsiteX0" fmla="*/ 518 w 12317"/>
                  <a:gd name="connsiteY0" fmla="*/ 488 h 43250"/>
                  <a:gd name="connsiteX1" fmla="*/ 518 w 12317"/>
                  <a:gd name="connsiteY1" fmla="*/ 43739 h 4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43250">
                    <a:moveTo>
                      <a:pt x="518" y="488"/>
                    </a:moveTo>
                    <a:lnTo>
                      <a:pt x="518" y="4373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3" name="Freeform: Shape 752">
                <a:extLst>
                  <a:ext uri="{FF2B5EF4-FFF2-40B4-BE49-F238E27FC236}">
                    <a16:creationId xmlns:a16="http://schemas.microsoft.com/office/drawing/2014/main" id="{13CE8907-9B16-DE57-6C8C-10049C7A32D2}"/>
                  </a:ext>
                </a:extLst>
              </p:cNvPr>
              <p:cNvSpPr/>
              <p:nvPr/>
            </p:nvSpPr>
            <p:spPr>
              <a:xfrm flipV="1">
                <a:off x="6419198" y="5894602"/>
                <a:ext cx="103790" cy="103792"/>
              </a:xfrm>
              <a:custGeom>
                <a:avLst/>
                <a:gdLst>
                  <a:gd name="connsiteX0" fmla="*/ 103896 w 103790"/>
                  <a:gd name="connsiteY0" fmla="*/ 243 h 103792"/>
                  <a:gd name="connsiteX1" fmla="*/ 105 w 103790"/>
                  <a:gd name="connsiteY1" fmla="*/ 243 h 103792"/>
                  <a:gd name="connsiteX2" fmla="*/ 105 w 103790"/>
                  <a:gd name="connsiteY2" fmla="*/ 104035 h 103792"/>
                  <a:gd name="connsiteX3" fmla="*/ 103896 w 103790"/>
                  <a:gd name="connsiteY3" fmla="*/ 104035 h 103792"/>
                  <a:gd name="connsiteX4" fmla="*/ 103896 w 103790"/>
                  <a:gd name="connsiteY4" fmla="*/ 243 h 10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90" h="103792">
                    <a:moveTo>
                      <a:pt x="103896" y="243"/>
                    </a:moveTo>
                    <a:lnTo>
                      <a:pt x="105" y="243"/>
                    </a:lnTo>
                    <a:lnTo>
                      <a:pt x="105" y="104035"/>
                    </a:lnTo>
                    <a:lnTo>
                      <a:pt x="103896" y="104035"/>
                    </a:lnTo>
                    <a:lnTo>
                      <a:pt x="103896" y="24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4" name="Freeform: Shape 753">
                <a:extLst>
                  <a:ext uri="{FF2B5EF4-FFF2-40B4-BE49-F238E27FC236}">
                    <a16:creationId xmlns:a16="http://schemas.microsoft.com/office/drawing/2014/main" id="{63D1912B-7DFF-4B4A-FB81-4D86D62BFEBD}"/>
                  </a:ext>
                </a:extLst>
              </p:cNvPr>
              <p:cNvSpPr/>
              <p:nvPr/>
            </p:nvSpPr>
            <p:spPr>
              <a:xfrm flipV="1">
                <a:off x="6384601" y="5903240"/>
                <a:ext cx="12317" cy="17306"/>
              </a:xfrm>
              <a:custGeom>
                <a:avLst/>
                <a:gdLst>
                  <a:gd name="connsiteX0" fmla="*/ 518 w 12317"/>
                  <a:gd name="connsiteY0" fmla="*/ 17779 h 17306"/>
                  <a:gd name="connsiteX1" fmla="*/ 518 w 12317"/>
                  <a:gd name="connsiteY1" fmla="*/ 473 h 1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17306">
                    <a:moveTo>
                      <a:pt x="518" y="17779"/>
                    </a:moveTo>
                    <a:lnTo>
                      <a:pt x="518" y="47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5" name="Freeform: Shape 754">
                <a:extLst>
                  <a:ext uri="{FF2B5EF4-FFF2-40B4-BE49-F238E27FC236}">
                    <a16:creationId xmlns:a16="http://schemas.microsoft.com/office/drawing/2014/main" id="{B1C16C83-29CF-DB33-EB1E-48BFAF92EF92}"/>
                  </a:ext>
                </a:extLst>
              </p:cNvPr>
              <p:cNvSpPr/>
              <p:nvPr/>
            </p:nvSpPr>
            <p:spPr>
              <a:xfrm flipV="1">
                <a:off x="6384601" y="5972435"/>
                <a:ext cx="12317" cy="17290"/>
              </a:xfrm>
              <a:custGeom>
                <a:avLst/>
                <a:gdLst>
                  <a:gd name="connsiteX0" fmla="*/ 518 w 12317"/>
                  <a:gd name="connsiteY0" fmla="*/ 17769 h 17290"/>
                  <a:gd name="connsiteX1" fmla="*/ 518 w 12317"/>
                  <a:gd name="connsiteY1" fmla="*/ 478 h 1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17290">
                    <a:moveTo>
                      <a:pt x="518" y="17769"/>
                    </a:moveTo>
                    <a:lnTo>
                      <a:pt x="518" y="47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6" name="Freeform: Shape 755">
                <a:extLst>
                  <a:ext uri="{FF2B5EF4-FFF2-40B4-BE49-F238E27FC236}">
                    <a16:creationId xmlns:a16="http://schemas.microsoft.com/office/drawing/2014/main" id="{B95E954F-8067-5104-590E-1CB699782021}"/>
                  </a:ext>
                </a:extLst>
              </p:cNvPr>
              <p:cNvSpPr/>
              <p:nvPr/>
            </p:nvSpPr>
            <p:spPr>
              <a:xfrm flipV="1">
                <a:off x="6384601" y="5937837"/>
                <a:ext cx="12317" cy="17306"/>
              </a:xfrm>
              <a:custGeom>
                <a:avLst/>
                <a:gdLst>
                  <a:gd name="connsiteX0" fmla="*/ 518 w 12317"/>
                  <a:gd name="connsiteY0" fmla="*/ 17782 h 17306"/>
                  <a:gd name="connsiteX1" fmla="*/ 518 w 12317"/>
                  <a:gd name="connsiteY1" fmla="*/ 475 h 1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17306">
                    <a:moveTo>
                      <a:pt x="518" y="17782"/>
                    </a:moveTo>
                    <a:lnTo>
                      <a:pt x="518" y="47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7" name="Freeform: Shape 756">
                <a:extLst>
                  <a:ext uri="{FF2B5EF4-FFF2-40B4-BE49-F238E27FC236}">
                    <a16:creationId xmlns:a16="http://schemas.microsoft.com/office/drawing/2014/main" id="{E0C35345-11EE-E384-6097-C8BD5B364128}"/>
                  </a:ext>
                </a:extLst>
              </p:cNvPr>
              <p:cNvSpPr/>
              <p:nvPr/>
            </p:nvSpPr>
            <p:spPr>
              <a:xfrm flipV="1">
                <a:off x="6557585" y="5903240"/>
                <a:ext cx="12317" cy="17306"/>
              </a:xfrm>
              <a:custGeom>
                <a:avLst/>
                <a:gdLst>
                  <a:gd name="connsiteX0" fmla="*/ 532 w 12317"/>
                  <a:gd name="connsiteY0" fmla="*/ 17779 h 17306"/>
                  <a:gd name="connsiteX1" fmla="*/ 532 w 12317"/>
                  <a:gd name="connsiteY1" fmla="*/ 473 h 1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17306">
                    <a:moveTo>
                      <a:pt x="532" y="17779"/>
                    </a:moveTo>
                    <a:lnTo>
                      <a:pt x="532" y="47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8" name="Freeform: Shape 757">
                <a:extLst>
                  <a:ext uri="{FF2B5EF4-FFF2-40B4-BE49-F238E27FC236}">
                    <a16:creationId xmlns:a16="http://schemas.microsoft.com/office/drawing/2014/main" id="{F2CCE176-19F6-CBD8-6747-EBC2A7CC8E77}"/>
                  </a:ext>
                </a:extLst>
              </p:cNvPr>
              <p:cNvSpPr/>
              <p:nvPr/>
            </p:nvSpPr>
            <p:spPr>
              <a:xfrm flipV="1">
                <a:off x="6557585" y="5972435"/>
                <a:ext cx="12317" cy="17290"/>
              </a:xfrm>
              <a:custGeom>
                <a:avLst/>
                <a:gdLst>
                  <a:gd name="connsiteX0" fmla="*/ 532 w 12317"/>
                  <a:gd name="connsiteY0" fmla="*/ 17769 h 17290"/>
                  <a:gd name="connsiteX1" fmla="*/ 532 w 12317"/>
                  <a:gd name="connsiteY1" fmla="*/ 478 h 1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17290">
                    <a:moveTo>
                      <a:pt x="532" y="17769"/>
                    </a:moveTo>
                    <a:lnTo>
                      <a:pt x="532" y="47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9" name="Freeform: Shape 758">
                <a:extLst>
                  <a:ext uri="{FF2B5EF4-FFF2-40B4-BE49-F238E27FC236}">
                    <a16:creationId xmlns:a16="http://schemas.microsoft.com/office/drawing/2014/main" id="{6F7AA4D6-F995-E364-467E-08329708F248}"/>
                  </a:ext>
                </a:extLst>
              </p:cNvPr>
              <p:cNvSpPr/>
              <p:nvPr/>
            </p:nvSpPr>
            <p:spPr>
              <a:xfrm flipV="1">
                <a:off x="6557585" y="5937837"/>
                <a:ext cx="12317" cy="17306"/>
              </a:xfrm>
              <a:custGeom>
                <a:avLst/>
                <a:gdLst>
                  <a:gd name="connsiteX0" fmla="*/ 532 w 12317"/>
                  <a:gd name="connsiteY0" fmla="*/ 17782 h 17306"/>
                  <a:gd name="connsiteX1" fmla="*/ 532 w 12317"/>
                  <a:gd name="connsiteY1" fmla="*/ 475 h 1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17" h="17306">
                    <a:moveTo>
                      <a:pt x="532" y="17782"/>
                    </a:moveTo>
                    <a:lnTo>
                      <a:pt x="532" y="47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0" name="Freeform: Shape 759">
                <a:extLst>
                  <a:ext uri="{FF2B5EF4-FFF2-40B4-BE49-F238E27FC236}">
                    <a16:creationId xmlns:a16="http://schemas.microsoft.com/office/drawing/2014/main" id="{7DB97057-ED02-3A4C-2397-CB2D8F48403B}"/>
                  </a:ext>
                </a:extLst>
              </p:cNvPr>
              <p:cNvSpPr/>
              <p:nvPr/>
            </p:nvSpPr>
            <p:spPr>
              <a:xfrm flipV="1">
                <a:off x="6332713" y="5808101"/>
                <a:ext cx="276774" cy="276778"/>
              </a:xfrm>
              <a:custGeom>
                <a:avLst/>
                <a:gdLst>
                  <a:gd name="connsiteX0" fmla="*/ 276879 w 276774"/>
                  <a:gd name="connsiteY0" fmla="*/ 243 h 276778"/>
                  <a:gd name="connsiteX1" fmla="*/ 105 w 276774"/>
                  <a:gd name="connsiteY1" fmla="*/ 243 h 276778"/>
                  <a:gd name="connsiteX2" fmla="*/ 105 w 276774"/>
                  <a:gd name="connsiteY2" fmla="*/ 277021 h 276778"/>
                  <a:gd name="connsiteX3" fmla="*/ 276879 w 276774"/>
                  <a:gd name="connsiteY3" fmla="*/ 277021 h 276778"/>
                  <a:gd name="connsiteX4" fmla="*/ 276879 w 276774"/>
                  <a:gd name="connsiteY4" fmla="*/ 243 h 27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774" h="276778">
                    <a:moveTo>
                      <a:pt x="276879" y="243"/>
                    </a:moveTo>
                    <a:lnTo>
                      <a:pt x="105" y="243"/>
                    </a:lnTo>
                    <a:lnTo>
                      <a:pt x="105" y="277021"/>
                    </a:lnTo>
                    <a:lnTo>
                      <a:pt x="276879" y="277021"/>
                    </a:lnTo>
                    <a:lnTo>
                      <a:pt x="276879" y="24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1" name="Freeform: Shape 760">
                <a:extLst>
                  <a:ext uri="{FF2B5EF4-FFF2-40B4-BE49-F238E27FC236}">
                    <a16:creationId xmlns:a16="http://schemas.microsoft.com/office/drawing/2014/main" id="{41845BA4-9A36-0C5C-05FC-D72254BCAE6F}"/>
                  </a:ext>
                </a:extLst>
              </p:cNvPr>
              <p:cNvSpPr/>
              <p:nvPr/>
            </p:nvSpPr>
            <p:spPr>
              <a:xfrm flipV="1">
                <a:off x="6427851" y="5859990"/>
                <a:ext cx="17306" cy="12317"/>
              </a:xfrm>
              <a:custGeom>
                <a:avLst/>
                <a:gdLst>
                  <a:gd name="connsiteX0" fmla="*/ 522 w 17306"/>
                  <a:gd name="connsiteY0" fmla="*/ 468 h 12317"/>
                  <a:gd name="connsiteX1" fmla="*/ 17828 w 17306"/>
                  <a:gd name="connsiteY1" fmla="*/ 46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06" h="12317">
                    <a:moveTo>
                      <a:pt x="522" y="468"/>
                    </a:moveTo>
                    <a:lnTo>
                      <a:pt x="17828" y="46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2" name="Freeform: Shape 761">
                <a:extLst>
                  <a:ext uri="{FF2B5EF4-FFF2-40B4-BE49-F238E27FC236}">
                    <a16:creationId xmlns:a16="http://schemas.microsoft.com/office/drawing/2014/main" id="{BF70C8D2-5F58-7A7C-CA06-99B97155B90B}"/>
                  </a:ext>
                </a:extLst>
              </p:cNvPr>
              <p:cNvSpPr/>
              <p:nvPr/>
            </p:nvSpPr>
            <p:spPr>
              <a:xfrm flipV="1">
                <a:off x="6462448" y="5859990"/>
                <a:ext cx="17306" cy="12317"/>
              </a:xfrm>
              <a:custGeom>
                <a:avLst/>
                <a:gdLst>
                  <a:gd name="connsiteX0" fmla="*/ 525 w 17306"/>
                  <a:gd name="connsiteY0" fmla="*/ 468 h 12317"/>
                  <a:gd name="connsiteX1" fmla="*/ 17831 w 17306"/>
                  <a:gd name="connsiteY1" fmla="*/ 46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06" h="12317">
                    <a:moveTo>
                      <a:pt x="525" y="468"/>
                    </a:moveTo>
                    <a:lnTo>
                      <a:pt x="17831" y="46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3" name="Freeform: Shape 762">
                <a:extLst>
                  <a:ext uri="{FF2B5EF4-FFF2-40B4-BE49-F238E27FC236}">
                    <a16:creationId xmlns:a16="http://schemas.microsoft.com/office/drawing/2014/main" id="{EAE85FD6-7282-7B3B-2001-5B574D87180D}"/>
                  </a:ext>
                </a:extLst>
              </p:cNvPr>
              <p:cNvSpPr/>
              <p:nvPr/>
            </p:nvSpPr>
            <p:spPr>
              <a:xfrm flipV="1">
                <a:off x="6497044" y="5859990"/>
                <a:ext cx="17290" cy="12317"/>
              </a:xfrm>
              <a:custGeom>
                <a:avLst/>
                <a:gdLst>
                  <a:gd name="connsiteX0" fmla="*/ 528 w 17290"/>
                  <a:gd name="connsiteY0" fmla="*/ 468 h 12317"/>
                  <a:gd name="connsiteX1" fmla="*/ 17818 w 17290"/>
                  <a:gd name="connsiteY1" fmla="*/ 468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90" h="12317">
                    <a:moveTo>
                      <a:pt x="528" y="468"/>
                    </a:moveTo>
                    <a:lnTo>
                      <a:pt x="17818" y="46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4" name="Freeform: Shape 763">
                <a:extLst>
                  <a:ext uri="{FF2B5EF4-FFF2-40B4-BE49-F238E27FC236}">
                    <a16:creationId xmlns:a16="http://schemas.microsoft.com/office/drawing/2014/main" id="{964B1FD7-1E7C-566D-FCB0-33250928E5DB}"/>
                  </a:ext>
                </a:extLst>
              </p:cNvPr>
              <p:cNvSpPr/>
              <p:nvPr/>
            </p:nvSpPr>
            <p:spPr>
              <a:xfrm flipV="1">
                <a:off x="6427851" y="6032992"/>
                <a:ext cx="17306" cy="12317"/>
              </a:xfrm>
              <a:custGeom>
                <a:avLst/>
                <a:gdLst>
                  <a:gd name="connsiteX0" fmla="*/ 522 w 17306"/>
                  <a:gd name="connsiteY0" fmla="*/ 482 h 12317"/>
                  <a:gd name="connsiteX1" fmla="*/ 17828 w 17306"/>
                  <a:gd name="connsiteY1" fmla="*/ 48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06" h="12317">
                    <a:moveTo>
                      <a:pt x="522" y="482"/>
                    </a:moveTo>
                    <a:lnTo>
                      <a:pt x="17828" y="4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5" name="Freeform: Shape 764">
                <a:extLst>
                  <a:ext uri="{FF2B5EF4-FFF2-40B4-BE49-F238E27FC236}">
                    <a16:creationId xmlns:a16="http://schemas.microsoft.com/office/drawing/2014/main" id="{F5EC128D-E6D0-4A11-CF2C-B4BC68A81AD6}"/>
                  </a:ext>
                </a:extLst>
              </p:cNvPr>
              <p:cNvSpPr/>
              <p:nvPr/>
            </p:nvSpPr>
            <p:spPr>
              <a:xfrm flipV="1">
                <a:off x="6462448" y="6032992"/>
                <a:ext cx="17306" cy="12317"/>
              </a:xfrm>
              <a:custGeom>
                <a:avLst/>
                <a:gdLst>
                  <a:gd name="connsiteX0" fmla="*/ 525 w 17306"/>
                  <a:gd name="connsiteY0" fmla="*/ 482 h 12317"/>
                  <a:gd name="connsiteX1" fmla="*/ 17831 w 17306"/>
                  <a:gd name="connsiteY1" fmla="*/ 48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06" h="12317">
                    <a:moveTo>
                      <a:pt x="525" y="482"/>
                    </a:moveTo>
                    <a:lnTo>
                      <a:pt x="17831" y="4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6" name="Freeform: Shape 765">
                <a:extLst>
                  <a:ext uri="{FF2B5EF4-FFF2-40B4-BE49-F238E27FC236}">
                    <a16:creationId xmlns:a16="http://schemas.microsoft.com/office/drawing/2014/main" id="{D79AC3B5-66E6-ED08-EC08-6375CB0017A3}"/>
                  </a:ext>
                </a:extLst>
              </p:cNvPr>
              <p:cNvSpPr/>
              <p:nvPr/>
            </p:nvSpPr>
            <p:spPr>
              <a:xfrm flipV="1">
                <a:off x="6497044" y="6032992"/>
                <a:ext cx="17290" cy="12317"/>
              </a:xfrm>
              <a:custGeom>
                <a:avLst/>
                <a:gdLst>
                  <a:gd name="connsiteX0" fmla="*/ 528 w 17290"/>
                  <a:gd name="connsiteY0" fmla="*/ 482 h 12317"/>
                  <a:gd name="connsiteX1" fmla="*/ 17818 w 17290"/>
                  <a:gd name="connsiteY1" fmla="*/ 482 h 12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90" h="12317">
                    <a:moveTo>
                      <a:pt x="528" y="482"/>
                    </a:moveTo>
                    <a:lnTo>
                      <a:pt x="17818" y="48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7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7308" y="771356"/>
            <a:ext cx="11910643" cy="5584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AA7332-C7E6-98CF-00DF-586B9AF0FA1F}"/>
              </a:ext>
            </a:extLst>
          </p:cNvPr>
          <p:cNvCxnSpPr>
            <a:cxnSpLocks/>
            <a:stCxn id="13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225FE7-4F5F-681C-2C66-1BA1DD4945B0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9154FB-948B-292F-C621-AD1A5A598E8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A6196DC-BF9F-7143-FC58-F9173494544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236612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24700" y="726441"/>
            <a:ext cx="2864817" cy="52789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854451" y="727075"/>
            <a:ext cx="7747000" cy="5278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32E993-2CA3-0730-AE39-522A825BA75A}"/>
              </a:ext>
            </a:extLst>
          </p:cNvPr>
          <p:cNvCxnSpPr>
            <a:cxnSpLocks/>
            <a:stCxn id="12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197252-E7E7-0CAE-C06D-2DF2198C80C8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B3DF45-EEF8-EF07-3D31-A55EFA8BFF66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0828D87-BECD-E105-0DD5-CA51A7DA4E88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5784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24700" y="2635230"/>
            <a:ext cx="2864817" cy="33701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77682" y="727075"/>
            <a:ext cx="8588173" cy="5278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23851" y="714882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insert Icon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506B6C-D22E-14A1-A1DC-1B0C2D84E67E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7CAD8CF-C4FF-5CB1-F37E-002E3174D280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6AFBDE-0191-66D5-A4F7-934ED3A3B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72C0343-108F-17DF-62A6-F1B08779F496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35287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24700" y="2635230"/>
            <a:ext cx="2864817" cy="33701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433665" y="727075"/>
            <a:ext cx="4078181" cy="5278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23851" y="727075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7755994" y="727075"/>
            <a:ext cx="4149867" cy="5278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1C8CB2-F83C-90B9-E0BC-BA6035C0F75B}"/>
              </a:ext>
            </a:extLst>
          </p:cNvPr>
          <p:cNvCxnSpPr>
            <a:cxnSpLocks/>
            <a:stCxn id="1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580E51-1FFF-EC11-ED11-11B09D347BE7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DCA538-7C3B-2861-2B03-E6DFF5909606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CB7CAF5-08EE-1386-F056-3FFCC9BCA502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79202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0" rIns="5715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2519279"/>
            <a:ext cx="5669280" cy="3616331"/>
          </a:xfrm>
          <a:prstGeom prst="rect">
            <a:avLst/>
          </a:prstGeo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0"/>
            </a:lvl1pPr>
            <a:lvl2pPr>
              <a:lnSpc>
                <a:spcPct val="100000"/>
              </a:lnSpc>
              <a:spcAft>
                <a:spcPts val="125"/>
              </a:spcAft>
              <a:defRPr sz="1125" b="0"/>
            </a:lvl2pPr>
            <a:lvl3pPr>
              <a:lnSpc>
                <a:spcPct val="100000"/>
              </a:lnSpc>
              <a:spcAft>
                <a:spcPts val="125"/>
              </a:spcAft>
              <a:defRPr sz="1125" b="0"/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81001"/>
            <a:ext cx="5669280" cy="8591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31721"/>
            <a:ext cx="5669280" cy="90007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6254665" y="2519279"/>
            <a:ext cx="5669280" cy="3616331"/>
          </a:xfrm>
          <a:prstGeom prst="rect">
            <a:avLst/>
          </a:prstGeo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0"/>
            </a:lvl1pPr>
            <a:lvl2pPr>
              <a:lnSpc>
                <a:spcPct val="100000"/>
              </a:lnSpc>
              <a:spcAft>
                <a:spcPts val="125"/>
              </a:spcAft>
              <a:defRPr sz="1125" b="0"/>
            </a:lvl2pPr>
            <a:lvl3pPr>
              <a:lnSpc>
                <a:spcPct val="100000"/>
              </a:lnSpc>
              <a:spcAft>
                <a:spcPts val="125"/>
              </a:spcAft>
              <a:defRPr sz="1125" b="0"/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254665" y="381001"/>
            <a:ext cx="5669280" cy="8591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54665" y="1331720"/>
            <a:ext cx="5669280" cy="90007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4022B8-0C27-CB39-C667-B813EC870695}"/>
              </a:ext>
            </a:extLst>
          </p:cNvPr>
          <p:cNvCxnSpPr>
            <a:cxnSpLocks/>
            <a:stCxn id="12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3FD950-49B5-80AB-AC96-36FAECEF3ADF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376EBB-6188-A1FA-1F78-EF5510B89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12EE739-8F98-1055-2C3B-2DF16CDB32CD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410546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block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80160" cy="6858000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0857" y="1131415"/>
            <a:ext cx="10243816" cy="5238148"/>
          </a:xfrm>
          <a:prstGeom prst="rect">
            <a:avLst/>
          </a:prstGeom>
        </p:spPr>
        <p:txBody>
          <a:bodyPr numCol="1" spcCol="347472">
            <a:noAutofit/>
          </a:bodyPr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39667" y="2858258"/>
            <a:ext cx="6159499" cy="8631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05605" y="211794"/>
            <a:ext cx="10249068" cy="80420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9024D-97E1-5D64-D811-8847515E0954}"/>
              </a:ext>
            </a:extLst>
          </p:cNvPr>
          <p:cNvCxnSpPr>
            <a:cxnSpLocks/>
            <a:stCxn id="6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E5B12D-47C9-A388-EFB7-DAE7C16E7D44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8BDAA9-F4D4-D32C-80C0-50989C4A3B93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9CD71C1-2A62-FB68-5B1C-CB32D6C334E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21821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3.5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2587F931-855E-7C5C-0D5B-3520876F862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71590572"/>
              </p:ext>
            </p:extLst>
          </p:nvPr>
        </p:nvGraphicFramePr>
        <p:xfrm>
          <a:off x="2503336" y="842108"/>
          <a:ext cx="137160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1597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3A5317E7-ED51-6EAD-E0D6-C2D1E6472C4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1260398"/>
              </p:ext>
            </p:extLst>
          </p:nvPr>
        </p:nvGraphicFramePr>
        <p:xfrm>
          <a:off x="3874936" y="842108"/>
          <a:ext cx="274320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1597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98AC2154-441B-D24C-2E90-52E782F65D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4580521"/>
              </p:ext>
            </p:extLst>
          </p:nvPr>
        </p:nvGraphicFramePr>
        <p:xfrm>
          <a:off x="6618136" y="842108"/>
          <a:ext cx="274320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1597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graphicFrame>
        <p:nvGraphicFramePr>
          <p:cNvPr id="27" name="Table 5">
            <a:extLst>
              <a:ext uri="{FF2B5EF4-FFF2-40B4-BE49-F238E27FC236}">
                <a16:creationId xmlns:a16="http://schemas.microsoft.com/office/drawing/2014/main" id="{DB0E67F2-6066-4613-134A-F2D53292AD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7236038"/>
              </p:ext>
            </p:extLst>
          </p:nvPr>
        </p:nvGraphicFramePr>
        <p:xfrm>
          <a:off x="9361336" y="842108"/>
          <a:ext cx="2743200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1597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594D-D538-DFC8-5D67-4A2FCB4C2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900" y="880208"/>
            <a:ext cx="1104900" cy="351692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Year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B3073-CDBF-7EDE-6474-2A0E0AFA14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2E1F71-27E0-557E-895B-6DA1CDB5805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29D11B-D76E-AB87-95E1-278E1B0D006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59251-27C8-7EB2-EE13-5513AD1FFA71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AB3BC8-2DB3-6994-E3C1-7867A85F1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07452C-71E0-D487-677A-265482E74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5340" y="880208"/>
            <a:ext cx="1104900" cy="351692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Year 2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743571-7729-3DAA-57B3-0D737CEE1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37286" y="880208"/>
            <a:ext cx="1104900" cy="351692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Year 3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397B31E-FEC9-4914-3814-329D8D2CB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0486" y="880208"/>
            <a:ext cx="1104900" cy="351692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76995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3.5-14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85E2541B-32F1-9968-25E9-2003F82337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8611462"/>
              </p:ext>
            </p:extLst>
          </p:nvPr>
        </p:nvGraphicFramePr>
        <p:xfrm>
          <a:off x="2558192" y="822960"/>
          <a:ext cx="9509766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69">
                  <a:extLst>
                    <a:ext uri="{9D8B030D-6E8A-4147-A177-3AD203B41FA5}">
                      <a16:colId xmlns:a16="http://schemas.microsoft.com/office/drawing/2014/main" val="1053756638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838729106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3930883742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168139604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3396808348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530434276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632045482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654595239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153971162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1311873176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1529109363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3689439274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1958557420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747540840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17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4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354174"/>
                  </a:ext>
                </a:extLst>
              </a:tr>
              <a:tr h="493776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37945"/>
                  </a:ext>
                </a:extLst>
              </a:tr>
            </a:tbl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107452C-71E0-D487-677A-265482E74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7689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CB3073-CDBF-7EDE-6474-2A0E0AFA140C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092" y="6647933"/>
            <a:ext cx="10243816" cy="3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2E1F71-27E0-557E-895B-6DA1CDB58050}"/>
              </a:ext>
            </a:extLst>
          </p:cNvPr>
          <p:cNvSpPr/>
          <p:nvPr userDrawn="1"/>
        </p:nvSpPr>
        <p:spPr>
          <a:xfrm>
            <a:off x="0" y="6427113"/>
            <a:ext cx="1280160" cy="4308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50" spc="300"/>
              <a:t>OFFICE OF ELECTRICITY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29D11B-D76E-AB87-95E1-278E1B0D006D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11570968" y="6647934"/>
            <a:ext cx="621032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159251-27C8-7EB2-EE13-5513AD1FFA71}"/>
              </a:ext>
            </a:extLst>
          </p:cNvPr>
          <p:cNvSpPr txBox="1"/>
          <p:nvPr userDrawn="1"/>
        </p:nvSpPr>
        <p:spPr>
          <a:xfrm>
            <a:off x="11217908" y="6532518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chemeClr val="tx2"/>
                </a:solidFill>
              </a:rPr>
              <a:pPr algn="ctr" defTabSz="914400">
                <a:defRPr/>
              </a:p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AB3BC8-2DB3-6994-E3C1-7867A85F1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09" y="101222"/>
            <a:ext cx="11910643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7CFF3-4328-1FD1-5C46-8B4354E621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6108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97F8-DB5C-064B-5EFE-A9BF1DA55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4527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3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B03C42C-0635-DA24-1535-22538CCB7C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1365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5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A67A40-CBB9-5AEB-B0FB-10F2E0994E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2946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C6F72D-11B9-DD85-11DC-65C048093A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79784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6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15D819C-B47F-A715-7BB2-4F468DB9F7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58203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7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2EA919-9744-13C2-26BD-E76673B954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6622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A97914A-9ECB-21BF-A3BB-1C3A61C5FD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5041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9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55CE862-960D-31DC-91CA-B089B9D294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93460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806236D-411D-CE31-01AE-97608F1EE8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1879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8638CC-9D14-9A45-A37A-E6CDCD53B4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07140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14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18B72C7-E113-8D91-D97F-1159C0554D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0484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1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C912BE8-5134-FFA7-627A-09691899CE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9414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2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4A4FC3B-60E0-5CFF-54A2-6615C1DE09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020300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4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93146B-59E2-6A7C-DA5E-C083C500A6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4619" y="822960"/>
            <a:ext cx="1371600" cy="365760"/>
          </a:xfrm>
        </p:spPr>
        <p:txBody>
          <a:bodyPr anchor="ctr">
            <a:noAutofit/>
          </a:bodyPr>
          <a:lstStyle>
            <a:lvl1pPr algn="ctr">
              <a:defRPr sz="1400"/>
            </a:lvl1pPr>
          </a:lstStyle>
          <a:p>
            <a:pPr lvl="0"/>
            <a:r>
              <a:rPr lang="en-US"/>
              <a:t>Period 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0672FBE-AFE4-C5E8-BDEF-72B6407A11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50298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12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FF849C9-41DB-1213-A414-C90518C038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728717" y="1175385"/>
            <a:ext cx="640080" cy="365760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/>
              <a:t>Per 13</a:t>
            </a:r>
          </a:p>
        </p:txBody>
      </p:sp>
    </p:spTree>
    <p:extLst>
      <p:ext uri="{BB962C8B-B14F-4D97-AF65-F5344CB8AC3E}">
        <p14:creationId xmlns:p14="http://schemas.microsoft.com/office/powerpoint/2010/main" val="354758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48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707" r:id="rId4"/>
    <p:sldLayoutId id="2147483708" r:id="rId5"/>
    <p:sldLayoutId id="2147483709" r:id="rId6"/>
    <p:sldLayoutId id="2147483715" r:id="rId7"/>
    <p:sldLayoutId id="2147483717" r:id="rId8"/>
    <p:sldLayoutId id="2147483724" r:id="rId9"/>
    <p:sldLayoutId id="2147483722" r:id="rId10"/>
    <p:sldLayoutId id="2147483723" r:id="rId11"/>
    <p:sldLayoutId id="2147483721" r:id="rId12"/>
    <p:sldLayoutId id="2147483720" r:id="rId13"/>
    <p:sldLayoutId id="2147483725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81E26A7-55CC-173C-B070-095BB5070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11728"/>
              </p:ext>
            </p:extLst>
          </p:nvPr>
        </p:nvGraphicFramePr>
        <p:xfrm>
          <a:off x="149132" y="2648173"/>
          <a:ext cx="2300237" cy="34478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00237">
                  <a:extLst>
                    <a:ext uri="{9D8B030D-6E8A-4147-A177-3AD203B41FA5}">
                      <a16:colId xmlns:a16="http://schemas.microsoft.com/office/drawing/2014/main" val="168880455"/>
                    </a:ext>
                  </a:extLst>
                </a:gridCol>
              </a:tblGrid>
              <a:tr h="68957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Technology </a:t>
                      </a:r>
                      <a:r>
                        <a:rPr lang="en-US" sz="1600" b="0" dirty="0">
                          <a:solidFill>
                            <a:srgbClr val="0F5B39"/>
                          </a:solidFill>
                        </a:rPr>
                        <a:t>Development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45702"/>
                  </a:ext>
                </a:extLst>
              </a:tr>
              <a:tr h="68957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Mfg</a:t>
                      </a:r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&amp; Supply Chain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1848"/>
                  </a:ext>
                </a:extLst>
              </a:tr>
              <a:tr h="689576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Technology Transition</a:t>
                      </a:r>
                    </a:p>
                  </a:txBody>
                  <a:tcPr anchor="ctr">
                    <a:lnT>
                      <a:noFill/>
                    </a:lnT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28810"/>
                  </a:ext>
                </a:extLst>
              </a:tr>
              <a:tr h="689576"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Policy &amp; Valuation</a:t>
                      </a: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3205"/>
                  </a:ext>
                </a:extLst>
              </a:tr>
              <a:tr h="68957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Workforce Development</a:t>
                      </a: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95654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4AED13A9-87CE-8E68-5EBC-52E0465FC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7"/>
          <a:stretch/>
        </p:blipFill>
        <p:spPr>
          <a:xfrm>
            <a:off x="9254827" y="3153801"/>
            <a:ext cx="2787466" cy="151111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0154B44-8BAF-644E-EF71-1AAEA9571569}"/>
              </a:ext>
            </a:extLst>
          </p:cNvPr>
          <p:cNvSpPr txBox="1"/>
          <p:nvPr/>
        </p:nvSpPr>
        <p:spPr>
          <a:xfrm>
            <a:off x="3282460" y="3905055"/>
            <a:ext cx="278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Performance Validation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CC3F7-A62C-B8AF-2CC7-56889F9E00DE}"/>
              </a:ext>
            </a:extLst>
          </p:cNvPr>
          <p:cNvGrpSpPr/>
          <p:nvPr/>
        </p:nvGrpSpPr>
        <p:grpSpPr>
          <a:xfrm>
            <a:off x="3434861" y="1535390"/>
            <a:ext cx="5024273" cy="4711924"/>
            <a:chOff x="3493162" y="1121255"/>
            <a:chExt cx="5024273" cy="47119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81A0D2-B7A9-736D-C09F-F6C1E33BA575}"/>
                </a:ext>
              </a:extLst>
            </p:cNvPr>
            <p:cNvSpPr/>
            <p:nvPr/>
          </p:nvSpPr>
          <p:spPr>
            <a:xfrm>
              <a:off x="3493162" y="1121255"/>
              <a:ext cx="5024273" cy="2069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428750" lvl="3"/>
              <a:r>
                <a:rPr lang="en-US" sz="2000" b="1" dirty="0">
                  <a:solidFill>
                    <a:schemeClr val="accent1"/>
                  </a:solidFill>
                </a:rPr>
                <a:t>Storage Innovations 2030 </a:t>
              </a:r>
            </a:p>
            <a:p>
              <a:pPr marL="1428750" lvl="3"/>
              <a:r>
                <a:rPr lang="en-US" sz="1600" b="1" dirty="0">
                  <a:solidFill>
                    <a:schemeClr val="tx1"/>
                  </a:solidFill>
                </a:rPr>
                <a:t>10 </a:t>
              </a:r>
              <a:r>
                <a:rPr lang="en-US" sz="1600" dirty="0">
                  <a:solidFill>
                    <a:schemeClr val="tx1"/>
                  </a:solidFill>
                </a:rPr>
                <a:t>Long Duration Storage Shot Technology Strategy Assessments report</a:t>
              </a:r>
            </a:p>
            <a:p>
              <a:pPr marL="1428750" lvl="3"/>
              <a:endParaRPr lang="en-US" sz="1600" b="1" dirty="0">
                <a:solidFill>
                  <a:schemeClr val="tx1"/>
                </a:solidFill>
              </a:endParaRPr>
            </a:p>
            <a:p>
              <a:pPr marL="1428750" lvl="3"/>
              <a:r>
                <a:rPr lang="en-US" sz="2400" b="1" dirty="0">
                  <a:solidFill>
                    <a:schemeClr val="accent1"/>
                  </a:solidFill>
                </a:rPr>
                <a:t>$15 million </a:t>
              </a:r>
            </a:p>
            <a:p>
              <a:pPr marL="1428750" lvl="3"/>
              <a:r>
                <a:rPr lang="en-US" sz="1600" dirty="0">
                  <a:solidFill>
                    <a:schemeClr val="tx1"/>
                  </a:solidFill>
                </a:rPr>
                <a:t>Storage Innovations Technology Liftoff FOA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D5AD36-971C-46EE-76B0-3DB12F4A6957}"/>
                </a:ext>
              </a:extLst>
            </p:cNvPr>
            <p:cNvSpPr/>
            <p:nvPr/>
          </p:nvSpPr>
          <p:spPr>
            <a:xfrm>
              <a:off x="3493162" y="3891030"/>
              <a:ext cx="5024272" cy="19421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Storage Validation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Rapid Operational Validation Initiative (ROVI)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sz="2400" b="1" dirty="0">
                  <a:solidFill>
                    <a:srgbClr val="0070C0"/>
                  </a:solidFill>
                </a:rPr>
                <a:t>$15 million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Demonstration and Validation FOA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6BCDCB7-FB05-872E-C27C-0334B6904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5652" y="1355371"/>
              <a:ext cx="1167289" cy="15125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0BE2B05-8171-9A62-6508-C3623176E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788" y="1535390"/>
            <a:ext cx="643345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435E1-AC77-6E6E-6D0A-A4F2D69FC595}"/>
              </a:ext>
            </a:extLst>
          </p:cNvPr>
          <p:cNvSpPr txBox="1"/>
          <p:nvPr/>
        </p:nvSpPr>
        <p:spPr>
          <a:xfrm>
            <a:off x="-214386" y="48973"/>
            <a:ext cx="12620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DOE’s Office of Electricity is co-leading the </a:t>
            </a:r>
            <a:r>
              <a:rPr lang="en-US" sz="2800" b="1" dirty="0"/>
              <a:t>Energy Storage Grand Challenge (ESGC) </a:t>
            </a:r>
            <a:r>
              <a:rPr lang="en-US" sz="2800" dirty="0"/>
              <a:t>and has announced </a:t>
            </a:r>
            <a:r>
              <a:rPr lang="en-US" sz="2800" b="1" dirty="0"/>
              <a:t>$30 million</a:t>
            </a:r>
            <a:r>
              <a:rPr lang="en-US" sz="2800" dirty="0"/>
              <a:t> to help enable the Long Duration Storage Shot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3EB6C72-06BB-C404-7560-7D866D6A7F00}"/>
              </a:ext>
            </a:extLst>
          </p:cNvPr>
          <p:cNvSpPr/>
          <p:nvPr/>
        </p:nvSpPr>
        <p:spPr>
          <a:xfrm>
            <a:off x="2566038" y="3566754"/>
            <a:ext cx="844062" cy="64919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0976506-971D-23A7-D4BA-28652435D61D}"/>
              </a:ext>
            </a:extLst>
          </p:cNvPr>
          <p:cNvSpPr/>
          <p:nvPr/>
        </p:nvSpPr>
        <p:spPr>
          <a:xfrm>
            <a:off x="8525565" y="3566754"/>
            <a:ext cx="688660" cy="64919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5F5DD4-0CE5-14A3-D1F9-C688170FEEB4}"/>
              </a:ext>
            </a:extLst>
          </p:cNvPr>
          <p:cNvSpPr txBox="1"/>
          <p:nvPr/>
        </p:nvSpPr>
        <p:spPr>
          <a:xfrm>
            <a:off x="3410100" y="1158982"/>
            <a:ext cx="305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Cost Reduction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BFD4B-0A06-96EE-9744-0D4B6DD5C19B}"/>
              </a:ext>
            </a:extLst>
          </p:cNvPr>
          <p:cNvSpPr/>
          <p:nvPr/>
        </p:nvSpPr>
        <p:spPr>
          <a:xfrm>
            <a:off x="149132" y="1629046"/>
            <a:ext cx="2300237" cy="101912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BF01F6-4985-60CA-9D2B-FAE71F6AE215}"/>
              </a:ext>
            </a:extLst>
          </p:cNvPr>
          <p:cNvSpPr txBox="1"/>
          <p:nvPr/>
        </p:nvSpPr>
        <p:spPr>
          <a:xfrm>
            <a:off x="1242830" y="1880043"/>
            <a:ext cx="9759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5B39"/>
                </a:solidFill>
              </a:rPr>
              <a:t>ESGC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08F59C-D234-B9EB-AFDC-41F9AE7BEE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925" y="1536808"/>
            <a:ext cx="975952" cy="105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CEEFE4-F7FD-4D36-19D0-AF53167C013E}"/>
              </a:ext>
            </a:extLst>
          </p:cNvPr>
          <p:cNvSpPr txBox="1"/>
          <p:nvPr/>
        </p:nvSpPr>
        <p:spPr>
          <a:xfrm>
            <a:off x="9045768" y="2753691"/>
            <a:ext cx="320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Long Duration Storage Shot</a:t>
            </a:r>
          </a:p>
        </p:txBody>
      </p:sp>
    </p:spTree>
    <p:extLst>
      <p:ext uri="{BB962C8B-B14F-4D97-AF65-F5344CB8AC3E}">
        <p14:creationId xmlns:p14="http://schemas.microsoft.com/office/powerpoint/2010/main" val="329199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DCBA6-6725-D5F5-DFCB-EB6CF99A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269" y="1331650"/>
            <a:ext cx="7963270" cy="342678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dirty="0"/>
              <a:t>Energy Storage as a Grid Asset </a:t>
            </a:r>
            <a:br>
              <a:rPr lang="en-US" sz="2400" dirty="0"/>
            </a:br>
            <a:r>
              <a:rPr lang="en-US" sz="2800" i="1" dirty="0"/>
              <a:t>Valuation Framework for Reliability and Resilence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654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E_Document" ma:contentTypeID="0x0101003BE6F3BD37A8BE4A9CF9E5B20FCA832500DEC0263A12850B40BCA0067CFD232D0C00B7981680A1575549A0A37520DA808949" ma:contentTypeVersion="29" ma:contentTypeDescription="" ma:contentTypeScope="" ma:versionID="f979fbb4b8f4224b73fd650a05b35d58">
  <xsd:schema xmlns:xsd="http://www.w3.org/2001/XMLSchema" xmlns:xs="http://www.w3.org/2001/XMLSchema" xmlns:p="http://schemas.microsoft.com/office/2006/metadata/properties" xmlns:ns2="0a20205c-0631-4ff0-81c6-46eee12fe7e9" xmlns:ns3="c0dfceaf-16d8-449c-9e10-bbd3df800c27" xmlns:ns4="5914a7e5-9902-406d-969a-aad26e4c87cb" targetNamespace="http://schemas.microsoft.com/office/2006/metadata/properties" ma:root="true" ma:fieldsID="d79be46e5541afad2d663c8686c5c262" ns2:_="" ns3:_="" ns4:_="">
    <xsd:import namespace="0a20205c-0631-4ff0-81c6-46eee12fe7e9"/>
    <xsd:import namespace="c0dfceaf-16d8-449c-9e10-bbd3df800c27"/>
    <xsd:import namespace="5914a7e5-9902-406d-969a-aad26e4c87cb"/>
    <xsd:element name="properties">
      <xsd:complexType>
        <xsd:sequence>
          <xsd:element name="documentManagement">
            <xsd:complexType>
              <xsd:all>
                <xsd:element ref="ns3:Fiscal_x0020_Year" minOccurs="0"/>
                <xsd:element ref="ns3:File_x0020_Status" minOccurs="0"/>
                <xsd:element ref="ns2:of14d78f52f345898c0ddedd687ab3c2" minOccurs="0"/>
                <xsd:element ref="ns2:TaxCatchAll" minOccurs="0"/>
                <xsd:element ref="ns2:l549fbc4080b4daf9a141105daaaac0d" minOccurs="0"/>
                <xsd:element ref="ns2:m2489ac9119d484abc1790b5183501f0" minOccurs="0"/>
                <xsd:element ref="ns2:b4c5b01d6c204394af15501c7e447331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3:j784621e0472461bbf3287a228af740c" minOccurs="0"/>
                <xsd:element ref="ns3:ca56242e90c844c9b244956a0e8385de" minOccurs="0"/>
                <xsd:element ref="ns3:e16c68ff502c40bd972afc9a1b3f58b9" minOccurs="0"/>
                <xsd:element ref="ns3:f18b52a67a594d188f5a7c09b3105b9a" minOccurs="0"/>
                <xsd:element ref="ns3:_dlc_DocId" minOccurs="0"/>
                <xsd:element ref="ns3:_dlc_DocIdUrl" minOccurs="0"/>
                <xsd:element ref="ns3:_dlc_DocIdPersistId" minOccurs="0"/>
                <xsd:element ref="ns4:lcf76f155ced4ddcb4097134ff3c332f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3:ne923efb729b486ca401e1b5a662220d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of14d78f52f345898c0ddedd687ab3c2" ma:index="9" nillable="true" ma:taxonomy="true" ma:internalName="of14d78f52f345898c0ddedd687ab3c2" ma:taxonomyFieldName="DOE_LifecycleState" ma:displayName="DOE_LifecycleState" ma:default="1;#Draft|44aca65a-a2b8-4064-ac99-6d3b27b9c145" ma:fieldId="{8f14d78f-52f3-4589-8c0d-dedd687ab3c2}" ma:sspId="26d46bd7-4a58-4bc0-a217-7245e6e70419" ma:termSetId="0daebdac-d977-4554-85a3-a33d6e4cb3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0477672-3aaa-44ad-a458-a3956350b094}" ma:internalName="TaxCatchAll" ma:showField="CatchAllData" ma:web="c0dfceaf-16d8-449c-9e10-bbd3df800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549fbc4080b4daf9a141105daaaac0d" ma:index="11" nillable="true" ma:taxonomy="true" ma:internalName="l549fbc4080b4daf9a141105daaaac0d" ma:taxonomyFieldName="DOE_OwningOrg" ma:displayName="DOE_OwningOrg" ma:default="" ma:fieldId="{5549fbc4-080b-4daf-9a14-1105daaaac0d}" ma:sspId="26d46bd7-4a58-4bc0-a217-7245e6e70419" ma:termSetId="b572243c-0fd9-4de0-93b7-c66448ab2b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489ac9119d484abc1790b5183501f0" ma:index="14" nillable="true" ma:taxonomy="true" ma:internalName="m2489ac9119d484abc1790b5183501f0" ma:taxonomyFieldName="DOE_ProjectStatus" ma:displayName="DOE_ProjectStatus" ma:default="21;#Open|f87294c0-5917-49a1-8b9f-b6ecaae62a21" ma:fieldId="{62489ac9-119d-484a-bc17-90b5183501f0}" ma:sspId="26d46bd7-4a58-4bc0-a217-7245e6e70419" ma:termSetId="b207702c-b0a2-464d-b5d0-044ec78c6d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c5b01d6c204394af15501c7e447331" ma:index="16" nillable="true" ma:taxonomy="true" ma:internalName="b4c5b01d6c204394af15501c7e447331" ma:taxonomyFieldName="DOE_RecordsDispositionSchedule" ma:displayName="DOE_RecordsDispositionSchedule" ma:default="" ma:fieldId="{b4c5b01d-6c20-4394-af15-501c7e447331}" ma:sspId="26d46bd7-4a58-4bc0-a217-7245e6e70419" ma:termSetId="f436e0b3-d0a7-423b-8bf4-6e3272f3ca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00477672-3aaa-44ad-a458-a3956350b094}" ma:internalName="TaxCatchAllLabel" ma:readOnly="true" ma:showField="CatchAllDataLabel" ma:web="c0dfceaf-16d8-449c-9e10-bbd3df800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fceaf-16d8-449c-9e10-bbd3df800c27" elementFormDefault="qualified">
    <xsd:import namespace="http://schemas.microsoft.com/office/2006/documentManagement/types"/>
    <xsd:import namespace="http://schemas.microsoft.com/office/infopath/2007/PartnerControls"/>
    <xsd:element name="Fiscal_x0020_Year" ma:index="6" nillable="true" ma:displayName="Fiscal Year" ma:format="Dropdown" ma:internalName="Fiscal_x0020_Year">
      <xsd:simpleType>
        <xsd:union memberTypes="dms:Text">
          <xsd:simpleType>
            <xsd:restriction base="dms:Choice">
              <xsd:enumeration value="Pre-FY17"/>
              <xsd:enumeration value="FY17"/>
              <xsd:enumeration value="FY18"/>
              <xsd:enumeration value="FY19"/>
              <xsd:enumeration value="FY20"/>
              <xsd:enumeration value="FY21"/>
              <xsd:enumeration value="FY22"/>
              <xsd:enumeration value="FY23"/>
              <xsd:enumeration value="FY24"/>
              <xsd:enumeration value="FY25"/>
              <xsd:enumeration value="FY26"/>
              <xsd:enumeration value="Fy27"/>
              <xsd:enumeration value="FY28"/>
              <xsd:enumeration value="FY29"/>
              <xsd:enumeration value="FY30"/>
            </xsd:restriction>
          </xsd:simpleType>
        </xsd:union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Draft"/>
          <xsd:enumeration value="In Review"/>
          <xsd:enumeration value="Pending Approval"/>
          <xsd:enumeration value="Final"/>
          <xsd:enumeration value="Expired"/>
        </xsd:restriction>
      </xsd:simpleType>
    </xsd:element>
    <xsd:element name="j784621e0472461bbf3287a228af740c" ma:index="22" nillable="true" ma:taxonomy="true" ma:internalName="j784621e0472461bbf3287a228af740c" ma:taxonomyFieldName="B_x0026_R_x0020_Code" ma:displayName="B&amp;R Code" ma:default="" ma:fieldId="{3784621e-0472-461b-bf32-87a228af740c}" ma:sspId="26d46bd7-4a58-4bc0-a217-7245e6e70419" ma:termSetId="84c8d2e7-9e6d-48ab-9577-59b12a4956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56242e90c844c9b244956a0e8385de" ma:index="25" nillable="true" ma:taxonomy="true" ma:internalName="ca56242e90c844c9b244956a0e8385de" ma:taxonomyFieldName="test" ma:displayName="Marking" ma:default="20;#Unclassified|873c803d-47fb-49aa-bb60-f92b18346ec7" ma:fieldId="{ca56242e-90c8-44c9-b244-956a0e8385de}" ma:sspId="26d46bd7-4a58-4bc0-a217-7245e6e70419" ma:termSetId="4c4a91cd-6bce-4736-8e4d-8ba35719c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6c68ff502c40bd972afc9a1b3f58b9" ma:index="26" nillable="true" ma:taxonomy="true" ma:internalName="e16c68ff502c40bd972afc9a1b3f58b9" ma:taxonomyFieldName="Document_x0020_Type" ma:displayName="Document Type" ma:default="" ma:fieldId="{e16c68ff-502c-40bd-972a-fc9a1b3f58b9}" ma:sspId="26d46bd7-4a58-4bc0-a217-7245e6e70419" ma:termSetId="2029f1e4-1646-4f65-8ab4-2ad549544b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18b52a67a594d188f5a7c09b3105b9a" ma:index="28" nillable="true" ma:taxonomy="true" ma:internalName="f18b52a67a594d188f5a7c09b3105b9a" ma:taxonomyFieldName="Subject_x0020_Area" ma:displayName="Subject Matter" ma:default="" ma:fieldId="{f18b52a6-7a59-4d18-8f5a-7c09b3105b9a}" ma:sspId="26d46bd7-4a58-4bc0-a217-7245e6e70419" ma:termSetId="74358d15-279e-40d0-ad9e-3c57ef202e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e923efb729b486ca401e1b5a662220d" ma:index="40" nillable="true" ma:taxonomy="true" ma:internalName="ne923efb729b486ca401e1b5a662220d" ma:taxonomyFieldName="Org" ma:displayName="Org" ma:default="" ma:fieldId="{7e923efb-729b-486c-a401-e1b5a662220d}" ma:sspId="26d46bd7-4a58-4bc0-a217-7245e6e70419" ma:termSetId="0b01e45d-692d-4cd3-9b59-fb7ac55d3e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4a7e5-9902-406d-969a-aad26e4c87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4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015C27563304BA9608B9C165B4A2D" ma:contentTypeVersion="22" ma:contentTypeDescription="Create a new document." ma:contentTypeScope="" ma:versionID="98f5f039b793e9f4f04eaf63ae62db0f">
  <xsd:schema xmlns:xsd="http://www.w3.org/2001/XMLSchema" xmlns:xs="http://www.w3.org/2001/XMLSchema" xmlns:p="http://schemas.microsoft.com/office/2006/metadata/properties" xmlns:ns2="7305ee1e-2738-42a5-8a89-6e8963b55926" xmlns:ns3="1eec20a9-7098-4619-a204-478c53b72f4c" xmlns:ns4="fa6a9aea-fb0f-4ddd-aff8-712634b7d5fe" targetNamespace="http://schemas.microsoft.com/office/2006/metadata/properties" ma:root="true" ma:fieldsID="b9ce069f7d293261e6617296f3cd0546" ns2:_="" ns3:_="" ns4:_="">
    <xsd:import namespace="7305ee1e-2738-42a5-8a89-6e8963b55926"/>
    <xsd:import namespace="1eec20a9-7098-4619-a204-478c53b72f4c"/>
    <xsd:import namespace="fa6a9aea-fb0f-4ddd-aff8-712634b7d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as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5ee1e-2738-42a5-8a89-6e8963b559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856f2ee-118d-42e8-91de-064c9a66b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sd" ma:index="24" nillable="true" ma:displayName="Notes" ma:format="Dropdown" ma:internalName="asd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c20a9-7098-4619-a204-478c53b72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a9aea-fb0f-4ddd-aff8-712634b7d5f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77d5b10-e18c-439f-81e4-915368f13023}" ma:internalName="TaxCatchAll" ma:showField="CatchAllData" ma:web="1eec20a9-7098-4619-a204-478c53b72f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6a9aea-fb0f-4ddd-aff8-712634b7d5fe">
      <Value>20</Value>
      <Value>38</Value>
      <Value>2</Value>
      <Value>1</Value>
      <Value>21</Value>
    </TaxCatchAll>
    <lcf76f155ced4ddcb4097134ff3c332f xmlns="7305ee1e-2738-42a5-8a89-6e8963b55926">
      <Terms xmlns="http://schemas.microsoft.com/office/infopath/2007/PartnerControls"/>
    </lcf76f155ced4ddcb4097134ff3c332f>
    <MediaLengthInSeconds xmlns="7305ee1e-2738-42a5-8a89-6e8963b55926" xsi:nil="true"/>
    <asd xmlns="7305ee1e-2738-42a5-8a89-6e8963b55926" xsi:nil="true"/>
  </documentManagement>
</p:properties>
</file>

<file path=customXml/itemProps1.xml><?xml version="1.0" encoding="utf-8"?>
<ds:datastoreItem xmlns:ds="http://schemas.openxmlformats.org/officeDocument/2006/customXml" ds:itemID="{7CFCE3C4-440C-4A31-9EE2-5795C2DB93B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CB1058-A41D-434B-B9E5-E192505A38B7}">
  <ds:schemaRefs>
    <ds:schemaRef ds:uri="0a20205c-0631-4ff0-81c6-46eee12fe7e9"/>
    <ds:schemaRef ds:uri="5914a7e5-9902-406d-969a-aad26e4c87cb"/>
    <ds:schemaRef ds:uri="c0dfceaf-16d8-449c-9e10-bbd3df800c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F9800B-CC26-4D09-8CD9-8988DB0755CB}"/>
</file>

<file path=customXml/itemProps4.xml><?xml version="1.0" encoding="utf-8"?>
<ds:datastoreItem xmlns:ds="http://schemas.openxmlformats.org/officeDocument/2006/customXml" ds:itemID="{0527D17B-29B3-46C1-9BA7-5225E4BAAFF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1E27850-6F70-4ACA-B18B-6B217E8028D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0a20205c-0631-4ff0-81c6-46eee12fe7e9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5914a7e5-9902-406d-969a-aad26e4c87cb"/>
    <ds:schemaRef ds:uri="c0dfceaf-16d8-449c-9e10-bbd3df800c2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101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Energy Storage as a Grid Asset  Valuation Framework for Reliability and Resilence </vt:lpstr>
    </vt:vector>
  </TitlesOfParts>
  <Manager/>
  <Company>ICF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Ziolkowski</dc:creator>
  <cp:keywords/>
  <dc:description/>
  <cp:lastModifiedBy>Faith, Jayne</cp:lastModifiedBy>
  <cp:revision>2</cp:revision>
  <cp:lastPrinted>2016-08-23T16:22:00Z</cp:lastPrinted>
  <dcterms:created xsi:type="dcterms:W3CDTF">2016-06-04T09:58:22Z</dcterms:created>
  <dcterms:modified xsi:type="dcterms:W3CDTF">2023-10-23T15:38:43Z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0x0101005AA015C27563304BA9608B9C165B4A2D</vt:lpwstr>
  </property>
  <property fmtid="{D5CDD505-2E9C-101B-9397-08002B2CF9AE}" pid="3" name="DOE_OwningOrg">
    <vt:lpwstr>2;#Office of Electricity|88835716-fd0a-4d1b-b7d1-1f582e25bd73</vt:lpwstr>
  </property>
  <property fmtid="{D5CDD505-2E9C-101B-9397-08002B2CF9AE}" pid="4" name="DOE_RecordsDispositionSchedule">
    <vt:lpwstr>38;#Reference Materials|e0ee4bed-76e6-47b6-bc6d-782c7425b99b</vt:lpwstr>
  </property>
  <property fmtid="{D5CDD505-2E9C-101B-9397-08002B2CF9AE}" pid="5" name="MediaServiceImageTags">
    <vt:lpwstr/>
  </property>
  <property fmtid="{D5CDD505-2E9C-101B-9397-08002B2CF9AE}" pid="6" name="lcf76f155ced4ddcb4097134ff3c332f">
    <vt:lpwstr/>
  </property>
  <property fmtid="{D5CDD505-2E9C-101B-9397-08002B2CF9AE}" pid="7" name="DOE_LifecycleState">
    <vt:lpwstr>1;#Draft|44aca65a-a2b8-4064-ac99-6d3b27b9c145</vt:lpwstr>
  </property>
  <property fmtid="{D5CDD505-2E9C-101B-9397-08002B2CF9AE}" pid="8" name="DOE_ProjectStatus">
    <vt:lpwstr>21;#Open|f87294c0-5917-49a1-8b9f-b6ecaae62a21</vt:lpwstr>
  </property>
  <property fmtid="{D5CDD505-2E9C-101B-9397-08002B2CF9AE}" pid="9" name="Order">
    <vt:r8>121600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B&amp;R Code">
    <vt:lpwstr/>
  </property>
  <property fmtid="{D5CDD505-2E9C-101B-9397-08002B2CF9AE}" pid="17" name="test">
    <vt:lpwstr>20;#Unclassified|873c803d-47fb-49aa-bb60-f92b18346ec7</vt:lpwstr>
  </property>
  <property fmtid="{D5CDD505-2E9C-101B-9397-08002B2CF9AE}" pid="18" name="Subject Area">
    <vt:lpwstr/>
  </property>
  <property fmtid="{D5CDD505-2E9C-101B-9397-08002B2CF9AE}" pid="19" name="Document Type">
    <vt:lpwstr/>
  </property>
  <property fmtid="{D5CDD505-2E9C-101B-9397-08002B2CF9AE}" pid="20" name="_dlc_DocIdItemGuid">
    <vt:lpwstr>adc09829-93fb-4a37-aa1b-82d9eb50186a</vt:lpwstr>
  </property>
  <property fmtid="{D5CDD505-2E9C-101B-9397-08002B2CF9AE}" pid="21" name="Org">
    <vt:lpwstr/>
  </property>
  <property fmtid="{D5CDD505-2E9C-101B-9397-08002B2CF9AE}" pid="22" name="Document_x0020_Type">
    <vt:lpwstr/>
  </property>
  <property fmtid="{D5CDD505-2E9C-101B-9397-08002B2CF9AE}" pid="23" name="B_x0026_R_x0020_Code">
    <vt:lpwstr/>
  </property>
  <property fmtid="{D5CDD505-2E9C-101B-9397-08002B2CF9AE}" pid="24" name="Subject_x0020_Area">
    <vt:lpwstr/>
  </property>
</Properties>
</file>