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5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6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7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9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2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6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5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06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223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BB4BF-CB04-4B84-8C3B-A34092DF6F8F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DDC94-8650-418C-A0D8-BC8986512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8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Subtitle? I </a:t>
            </a:r>
            <a:r>
              <a:rPr lang="en-US" smtClean="0"/>
              <a:t>prefer dubbed.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56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 title</vt:lpstr>
    </vt:vector>
  </TitlesOfParts>
  <Company>U.S. Department of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title</dc:title>
  <dc:creator>DOEUSER</dc:creator>
  <cp:lastModifiedBy>DOEUSER</cp:lastModifiedBy>
  <cp:revision>1</cp:revision>
  <dcterms:created xsi:type="dcterms:W3CDTF">2014-11-25T20:53:42Z</dcterms:created>
  <dcterms:modified xsi:type="dcterms:W3CDTF">2014-11-25T20:55:05Z</dcterms:modified>
</cp:coreProperties>
</file>