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 id="2147483767" r:id="rId5"/>
    <p:sldMasterId id="2147483840" r:id="rId6"/>
    <p:sldMasterId id="2147483883" r:id="rId7"/>
    <p:sldMasterId id="2147483916" r:id="rId8"/>
    <p:sldMasterId id="2147483949" r:id="rId9"/>
    <p:sldMasterId id="2147483982" r:id="rId10"/>
    <p:sldMasterId id="2147483995" r:id="rId11"/>
    <p:sldMasterId id="2147484029" r:id="rId12"/>
    <p:sldMasterId id="2147484063" r:id="rId13"/>
  </p:sldMasterIdLst>
  <p:notesMasterIdLst>
    <p:notesMasterId r:id="rId37"/>
  </p:notesMasterIdLst>
  <p:handoutMasterIdLst>
    <p:handoutMasterId r:id="rId38"/>
  </p:handoutMasterIdLst>
  <p:sldIdLst>
    <p:sldId id="841" r:id="rId14"/>
    <p:sldId id="908" r:id="rId15"/>
    <p:sldId id="859" r:id="rId16"/>
    <p:sldId id="929" r:id="rId17"/>
    <p:sldId id="949" r:id="rId18"/>
    <p:sldId id="938" r:id="rId19"/>
    <p:sldId id="942" r:id="rId20"/>
    <p:sldId id="943" r:id="rId21"/>
    <p:sldId id="870" r:id="rId22"/>
    <p:sldId id="935" r:id="rId23"/>
    <p:sldId id="940" r:id="rId24"/>
    <p:sldId id="887" r:id="rId25"/>
    <p:sldId id="936" r:id="rId26"/>
    <p:sldId id="934" r:id="rId27"/>
    <p:sldId id="888" r:id="rId28"/>
    <p:sldId id="937" r:id="rId29"/>
    <p:sldId id="950" r:id="rId30"/>
    <p:sldId id="883" r:id="rId31"/>
    <p:sldId id="905" r:id="rId32"/>
    <p:sldId id="946" r:id="rId33"/>
    <p:sldId id="877" r:id="rId34"/>
    <p:sldId id="947" r:id="rId35"/>
    <p:sldId id="948" r:id="rId3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lk, Steven" initials="CS" lastIdx="6" clrIdx="0">
    <p:extLst>
      <p:ext uri="{19B8F6BF-5375-455C-9EA6-DF929625EA0E}">
        <p15:presenceInfo xmlns:p15="http://schemas.microsoft.com/office/powerpoint/2012/main" userId="S-1-5-21-2844929807-1687724802-988633214-44026" providerId="AD"/>
      </p:ext>
    </p:extLst>
  </p:cmAuthor>
  <p:cmAuthor id="2" name="Lightner, Valri" initials="LV" lastIdx="13" clrIdx="1">
    <p:extLst>
      <p:ext uri="{19B8F6BF-5375-455C-9EA6-DF929625EA0E}">
        <p15:presenceInfo xmlns:p15="http://schemas.microsoft.com/office/powerpoint/2012/main" userId="S-1-5-21-2844929807-1687724802-988633214-45725" providerId="AD"/>
      </p:ext>
    </p:extLst>
  </p:cmAuthor>
  <p:cmAuthor id="3" name="Rachuri, Sudarsan" initials="RS" lastIdx="4" clrIdx="2">
    <p:extLst>
      <p:ext uri="{19B8F6BF-5375-455C-9EA6-DF929625EA0E}">
        <p15:presenceInfo xmlns:p15="http://schemas.microsoft.com/office/powerpoint/2012/main" userId="S-1-5-21-2844929807-1687724802-988633214-199607" providerId="AD"/>
      </p:ext>
    </p:extLst>
  </p:cmAuthor>
  <p:cmAuthor id="4" name="MM" initials="MM" lastIdx="13" clrIdx="3">
    <p:extLst>
      <p:ext uri="{19B8F6BF-5375-455C-9EA6-DF929625EA0E}">
        <p15:presenceInfo xmlns:p15="http://schemas.microsoft.com/office/powerpoint/2012/main" userId="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5B82"/>
    <a:srgbClr val="0D3C8C"/>
    <a:srgbClr val="50565C"/>
    <a:srgbClr val="0000FF"/>
    <a:srgbClr val="00853F"/>
    <a:srgbClr val="660066"/>
    <a:srgbClr val="007934"/>
    <a:srgbClr val="003366"/>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1" autoAdjust="0"/>
    <p:restoredTop sz="92005" autoAdjust="0"/>
  </p:normalViewPr>
  <p:slideViewPr>
    <p:cSldViewPr>
      <p:cViewPr varScale="1">
        <p:scale>
          <a:sx n="80" d="100"/>
          <a:sy n="80" d="100"/>
        </p:scale>
        <p:origin x="1320" y="90"/>
      </p:cViewPr>
      <p:guideLst>
        <p:guide orient="horz" pos="3024"/>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354" y="-114"/>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 Id="rId7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son, Keith R." userId="9cc4050f-e505-4149-afd0-c8b7f6984abd" providerId="ADAL" clId="{12E033E0-B087-43A0-8EDD-4F510B3F67D0}"/>
    <pc:docChg chg="custSel modSld">
      <pc:chgData name="Jamison, Keith R." userId="9cc4050f-e505-4149-afd0-c8b7f6984abd" providerId="ADAL" clId="{12E033E0-B087-43A0-8EDD-4F510B3F67D0}" dt="2020-04-02T19:48:24.318" v="1168" actId="6549"/>
      <pc:docMkLst>
        <pc:docMk/>
      </pc:docMkLst>
      <pc:sldChg chg="modSp">
        <pc:chgData name="Jamison, Keith R." userId="9cc4050f-e505-4149-afd0-c8b7f6984abd" providerId="ADAL" clId="{12E033E0-B087-43A0-8EDD-4F510B3F67D0}" dt="2020-04-02T18:26:35.705" v="662" actId="6549"/>
        <pc:sldMkLst>
          <pc:docMk/>
          <pc:sldMk cId="1737497631" sldId="859"/>
        </pc:sldMkLst>
        <pc:spChg chg="mod">
          <ac:chgData name="Jamison, Keith R." userId="9cc4050f-e505-4149-afd0-c8b7f6984abd" providerId="ADAL" clId="{12E033E0-B087-43A0-8EDD-4F510B3F67D0}" dt="2020-04-02T18:26:35.705" v="662" actId="6549"/>
          <ac:spMkLst>
            <pc:docMk/>
            <pc:sldMk cId="1737497631" sldId="859"/>
            <ac:spMk id="3" creationId="{00000000-0000-0000-0000-000000000000}"/>
          </ac:spMkLst>
        </pc:spChg>
      </pc:sldChg>
      <pc:sldChg chg="modSp">
        <pc:chgData name="Jamison, Keith R." userId="9cc4050f-e505-4149-afd0-c8b7f6984abd" providerId="ADAL" clId="{12E033E0-B087-43A0-8EDD-4F510B3F67D0}" dt="2020-04-02T18:29:00.942" v="742" actId="20577"/>
        <pc:sldMkLst>
          <pc:docMk/>
          <pc:sldMk cId="2809059252" sldId="860"/>
        </pc:sldMkLst>
        <pc:spChg chg="mod">
          <ac:chgData name="Jamison, Keith R." userId="9cc4050f-e505-4149-afd0-c8b7f6984abd" providerId="ADAL" clId="{12E033E0-B087-43A0-8EDD-4F510B3F67D0}" dt="2020-04-02T18:29:00.942" v="742" actId="20577"/>
          <ac:spMkLst>
            <pc:docMk/>
            <pc:sldMk cId="2809059252" sldId="860"/>
            <ac:spMk id="3" creationId="{00000000-0000-0000-0000-000000000000}"/>
          </ac:spMkLst>
        </pc:spChg>
      </pc:sldChg>
      <pc:sldChg chg="modSp">
        <pc:chgData name="Jamison, Keith R." userId="9cc4050f-e505-4149-afd0-c8b7f6984abd" providerId="ADAL" clId="{12E033E0-B087-43A0-8EDD-4F510B3F67D0}" dt="2020-04-02T18:30:18.571" v="807" actId="6549"/>
        <pc:sldMkLst>
          <pc:docMk/>
          <pc:sldMk cId="4266283183" sldId="861"/>
        </pc:sldMkLst>
        <pc:spChg chg="mod">
          <ac:chgData name="Jamison, Keith R." userId="9cc4050f-e505-4149-afd0-c8b7f6984abd" providerId="ADAL" clId="{12E033E0-B087-43A0-8EDD-4F510B3F67D0}" dt="2020-04-02T18:30:18.571" v="807" actId="6549"/>
          <ac:spMkLst>
            <pc:docMk/>
            <pc:sldMk cId="4266283183" sldId="861"/>
            <ac:spMk id="3" creationId="{00000000-0000-0000-0000-000000000000}"/>
          </ac:spMkLst>
        </pc:spChg>
      </pc:sldChg>
      <pc:sldChg chg="modSp">
        <pc:chgData name="Jamison, Keith R." userId="9cc4050f-e505-4149-afd0-c8b7f6984abd" providerId="ADAL" clId="{12E033E0-B087-43A0-8EDD-4F510B3F67D0}" dt="2020-04-02T17:44:09.075" v="581" actId="2711"/>
        <pc:sldMkLst>
          <pc:docMk/>
          <pc:sldMk cId="3361975014" sldId="862"/>
        </pc:sldMkLst>
        <pc:spChg chg="mod">
          <ac:chgData name="Jamison, Keith R." userId="9cc4050f-e505-4149-afd0-c8b7f6984abd" providerId="ADAL" clId="{12E033E0-B087-43A0-8EDD-4F510B3F67D0}" dt="2020-04-02T17:43:58.686" v="580"/>
          <ac:spMkLst>
            <pc:docMk/>
            <pc:sldMk cId="3361975014" sldId="862"/>
            <ac:spMk id="3" creationId="{00000000-0000-0000-0000-000000000000}"/>
          </ac:spMkLst>
        </pc:spChg>
        <pc:spChg chg="mod">
          <ac:chgData name="Jamison, Keith R." userId="9cc4050f-e505-4149-afd0-c8b7f6984abd" providerId="ADAL" clId="{12E033E0-B087-43A0-8EDD-4F510B3F67D0}" dt="2020-04-02T17:44:09.075" v="581" actId="2711"/>
          <ac:spMkLst>
            <pc:docMk/>
            <pc:sldMk cId="3361975014" sldId="862"/>
            <ac:spMk id="4" creationId="{9875D5C3-7E57-4388-8678-08D479BD4B65}"/>
          </ac:spMkLst>
        </pc:spChg>
      </pc:sldChg>
      <pc:sldChg chg="addSp delSp modSp">
        <pc:chgData name="Jamison, Keith R." userId="9cc4050f-e505-4149-afd0-c8b7f6984abd" providerId="ADAL" clId="{12E033E0-B087-43A0-8EDD-4F510B3F67D0}" dt="2020-04-02T19:45:40.448" v="1155" actId="20577"/>
        <pc:sldMkLst>
          <pc:docMk/>
          <pc:sldMk cId="3367898553" sldId="870"/>
        </pc:sldMkLst>
        <pc:spChg chg="mod">
          <ac:chgData name="Jamison, Keith R." userId="9cc4050f-e505-4149-afd0-c8b7f6984abd" providerId="ADAL" clId="{12E033E0-B087-43A0-8EDD-4F510B3F67D0}" dt="2020-04-02T19:45:40.448" v="1155" actId="20577"/>
          <ac:spMkLst>
            <pc:docMk/>
            <pc:sldMk cId="3367898553" sldId="870"/>
            <ac:spMk id="2" creationId="{00000000-0000-0000-0000-000000000000}"/>
          </ac:spMkLst>
        </pc:spChg>
        <pc:spChg chg="del mod ord">
          <ac:chgData name="Jamison, Keith R." userId="9cc4050f-e505-4149-afd0-c8b7f6984abd" providerId="ADAL" clId="{12E033E0-B087-43A0-8EDD-4F510B3F67D0}" dt="2020-04-01T13:22:04.669" v="28" actId="478"/>
          <ac:spMkLst>
            <pc:docMk/>
            <pc:sldMk cId="3367898553" sldId="870"/>
            <ac:spMk id="3" creationId="{00000000-0000-0000-0000-000000000000}"/>
          </ac:spMkLst>
        </pc:spChg>
        <pc:spChg chg="add mod">
          <ac:chgData name="Jamison, Keith R." userId="9cc4050f-e505-4149-afd0-c8b7f6984abd" providerId="ADAL" clId="{12E033E0-B087-43A0-8EDD-4F510B3F67D0}" dt="2020-04-01T13:24:34.750" v="107" actId="113"/>
          <ac:spMkLst>
            <pc:docMk/>
            <pc:sldMk cId="3367898553" sldId="870"/>
            <ac:spMk id="4" creationId="{46ADA786-E0F6-4D98-B093-8EAC761CC3EE}"/>
          </ac:spMkLst>
        </pc:spChg>
        <pc:spChg chg="add mod">
          <ac:chgData name="Jamison, Keith R." userId="9cc4050f-e505-4149-afd0-c8b7f6984abd" providerId="ADAL" clId="{12E033E0-B087-43A0-8EDD-4F510B3F67D0}" dt="2020-04-01T13:25:21.852" v="137" actId="113"/>
          <ac:spMkLst>
            <pc:docMk/>
            <pc:sldMk cId="3367898553" sldId="870"/>
            <ac:spMk id="5" creationId="{64B6DB81-0887-4A83-AAB3-486D2FF782C1}"/>
          </ac:spMkLst>
        </pc:spChg>
      </pc:sldChg>
      <pc:sldChg chg="modSp">
        <pc:chgData name="Jamison, Keith R." userId="9cc4050f-e505-4149-afd0-c8b7f6984abd" providerId="ADAL" clId="{12E033E0-B087-43A0-8EDD-4F510B3F67D0}" dt="2020-04-02T19:48:24.318" v="1168" actId="6549"/>
        <pc:sldMkLst>
          <pc:docMk/>
          <pc:sldMk cId="564824690" sldId="871"/>
        </pc:sldMkLst>
        <pc:spChg chg="mod">
          <ac:chgData name="Jamison, Keith R." userId="9cc4050f-e505-4149-afd0-c8b7f6984abd" providerId="ADAL" clId="{12E033E0-B087-43A0-8EDD-4F510B3F67D0}" dt="2020-04-02T19:48:24.318" v="1168" actId="6549"/>
          <ac:spMkLst>
            <pc:docMk/>
            <pc:sldMk cId="564824690" sldId="871"/>
            <ac:spMk id="3" creationId="{00000000-0000-0000-0000-000000000000}"/>
          </ac:spMkLst>
        </pc:spChg>
      </pc:sldChg>
      <pc:sldChg chg="modSp">
        <pc:chgData name="Jamison, Keith R." userId="9cc4050f-e505-4149-afd0-c8b7f6984abd" providerId="ADAL" clId="{12E033E0-B087-43A0-8EDD-4F510B3F67D0}" dt="2020-04-02T17:36:15.194" v="579" actId="20577"/>
        <pc:sldMkLst>
          <pc:docMk/>
          <pc:sldMk cId="2034166467" sldId="872"/>
        </pc:sldMkLst>
        <pc:spChg chg="mod">
          <ac:chgData name="Jamison, Keith R." userId="9cc4050f-e505-4149-afd0-c8b7f6984abd" providerId="ADAL" clId="{12E033E0-B087-43A0-8EDD-4F510B3F67D0}" dt="2020-04-02T17:36:15.194" v="579" actId="20577"/>
          <ac:spMkLst>
            <pc:docMk/>
            <pc:sldMk cId="2034166467" sldId="872"/>
            <ac:spMk id="3" creationId="{00000000-0000-0000-0000-000000000000}"/>
          </ac:spMkLst>
        </pc:spChg>
      </pc:sldChg>
      <pc:sldChg chg="modSp">
        <pc:chgData name="Jamison, Keith R." userId="9cc4050f-e505-4149-afd0-c8b7f6984abd" providerId="ADAL" clId="{12E033E0-B087-43A0-8EDD-4F510B3F67D0}" dt="2020-04-02T19:47:55.335" v="1164" actId="6549"/>
        <pc:sldMkLst>
          <pc:docMk/>
          <pc:sldMk cId="2897891351" sldId="873"/>
        </pc:sldMkLst>
        <pc:spChg chg="mod">
          <ac:chgData name="Jamison, Keith R." userId="9cc4050f-e505-4149-afd0-c8b7f6984abd" providerId="ADAL" clId="{12E033E0-B087-43A0-8EDD-4F510B3F67D0}" dt="2020-04-02T18:31:06.946" v="809" actId="6549"/>
          <ac:spMkLst>
            <pc:docMk/>
            <pc:sldMk cId="2897891351" sldId="873"/>
            <ac:spMk id="2" creationId="{00000000-0000-0000-0000-000000000000}"/>
          </ac:spMkLst>
        </pc:spChg>
        <pc:spChg chg="mod">
          <ac:chgData name="Jamison, Keith R." userId="9cc4050f-e505-4149-afd0-c8b7f6984abd" providerId="ADAL" clId="{12E033E0-B087-43A0-8EDD-4F510B3F67D0}" dt="2020-04-02T19:47:55.335" v="1164" actId="6549"/>
          <ac:spMkLst>
            <pc:docMk/>
            <pc:sldMk cId="2897891351" sldId="873"/>
            <ac:spMk id="3"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4" dt="2020-05-21T11:50:11.469" idx="9">
    <p:pos x="10" y="10"/>
    <p:text>move to backup</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3F69BD-5B01-488C-84CB-70DFF7AB0464}"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034AB55A-1051-40C1-8E63-D5CF1F77A0F4}">
      <dgm:prSet phldrT="[Text]" custT="1"/>
      <dgm:spPr>
        <a:solidFill>
          <a:srgbClr val="C00000"/>
        </a:solidFill>
      </dgm:spPr>
      <dgm:t>
        <a:bodyPr/>
        <a:lstStyle/>
        <a:p>
          <a:r>
            <a:rPr lang="en-US" sz="2000" b="1" dirty="0">
              <a:solidFill>
                <a:srgbClr val="FFFF00"/>
              </a:solidFill>
            </a:rPr>
            <a:t>Pre-calculated Models</a:t>
          </a:r>
        </a:p>
        <a:p>
          <a:r>
            <a:rPr lang="en-US" sz="2000" b="1" dirty="0">
              <a:solidFill>
                <a:srgbClr val="FFFF00"/>
              </a:solidFill>
            </a:rPr>
            <a:t>(look-up tables)</a:t>
          </a:r>
        </a:p>
      </dgm:t>
    </dgm:pt>
    <dgm:pt modelId="{BF4251F4-9A01-4C55-A6F3-8876FF1968B7}" type="parTrans" cxnId="{462661AF-CC2E-404B-A624-135589EB832A}">
      <dgm:prSet/>
      <dgm:spPr/>
      <dgm:t>
        <a:bodyPr/>
        <a:lstStyle/>
        <a:p>
          <a:endParaRPr lang="en-US" sz="1200">
            <a:solidFill>
              <a:srgbClr val="0000BC"/>
            </a:solidFill>
          </a:endParaRPr>
        </a:p>
      </dgm:t>
    </dgm:pt>
    <dgm:pt modelId="{1F82724A-8BDD-4C54-89CF-22D19EB736AF}" type="sibTrans" cxnId="{462661AF-CC2E-404B-A624-135589EB832A}">
      <dgm:prSet custT="1"/>
      <dgm:spPr/>
      <dgm:t>
        <a:bodyPr/>
        <a:lstStyle/>
        <a:p>
          <a:endParaRPr lang="en-US" sz="1200" dirty="0">
            <a:solidFill>
              <a:srgbClr val="0000BC"/>
            </a:solidFill>
          </a:endParaRPr>
        </a:p>
      </dgm:t>
    </dgm:pt>
    <dgm:pt modelId="{75144BEA-9E91-4179-8B08-67B4A2293E6D}">
      <dgm:prSet phldrT="[Text]" custT="1"/>
      <dgm:spPr>
        <a:solidFill>
          <a:srgbClr val="000066"/>
        </a:solidFill>
      </dgm:spPr>
      <dgm:t>
        <a:bodyPr/>
        <a:lstStyle/>
        <a:p>
          <a:r>
            <a:rPr lang="en-US" sz="2000" b="1" dirty="0">
              <a:solidFill>
                <a:srgbClr val="FFFF00"/>
              </a:solidFill>
            </a:rPr>
            <a:t>Engineering Models </a:t>
          </a:r>
          <a:endParaRPr lang="en-US" sz="2000" b="1" baseline="30000" dirty="0">
            <a:solidFill>
              <a:srgbClr val="FFFF00"/>
            </a:solidFill>
          </a:endParaRPr>
        </a:p>
      </dgm:t>
    </dgm:pt>
    <dgm:pt modelId="{D154DD87-9808-4AF4-9346-0D165585D4DF}" type="parTrans" cxnId="{D6DA8ECA-CBBB-49E3-86D1-6EDEFA3CBE5E}">
      <dgm:prSet/>
      <dgm:spPr/>
      <dgm:t>
        <a:bodyPr/>
        <a:lstStyle/>
        <a:p>
          <a:endParaRPr lang="en-US" sz="1200">
            <a:solidFill>
              <a:srgbClr val="0000BC"/>
            </a:solidFill>
          </a:endParaRPr>
        </a:p>
      </dgm:t>
    </dgm:pt>
    <dgm:pt modelId="{1AD3B5BC-C22A-40B6-991E-22A8174194B7}" type="sibTrans" cxnId="{D6DA8ECA-CBBB-49E3-86D1-6EDEFA3CBE5E}">
      <dgm:prSet custT="1"/>
      <dgm:spPr/>
      <dgm:t>
        <a:bodyPr/>
        <a:lstStyle/>
        <a:p>
          <a:endParaRPr lang="en-US" sz="1200" dirty="0">
            <a:solidFill>
              <a:srgbClr val="0000BC"/>
            </a:solidFill>
          </a:endParaRPr>
        </a:p>
      </dgm:t>
    </dgm:pt>
    <dgm:pt modelId="{572AB964-79DC-4BEE-87B9-E8E421FA0026}">
      <dgm:prSet phldrT="[Text]" custT="1"/>
      <dgm:spPr>
        <a:solidFill>
          <a:srgbClr val="003366"/>
        </a:solidFill>
      </dgm:spPr>
      <dgm:t>
        <a:bodyPr/>
        <a:lstStyle/>
        <a:p>
          <a:r>
            <a:rPr lang="en-US" sz="2000" b="1" dirty="0">
              <a:solidFill>
                <a:srgbClr val="FFFF00"/>
              </a:solidFill>
            </a:rPr>
            <a:t>Data driven models </a:t>
          </a:r>
        </a:p>
        <a:p>
          <a:r>
            <a:rPr lang="en-US" sz="2000" b="1" dirty="0">
              <a:solidFill>
                <a:srgbClr val="FFFF00"/>
              </a:solidFill>
            </a:rPr>
            <a:t>(Ml, AI)</a:t>
          </a:r>
        </a:p>
      </dgm:t>
    </dgm:pt>
    <dgm:pt modelId="{2E919FBB-0B23-41B9-9AA0-0AEC9D41BAEB}" type="parTrans" cxnId="{F6BB6E62-EE63-4E5F-AAB3-4695A616D709}">
      <dgm:prSet/>
      <dgm:spPr/>
      <dgm:t>
        <a:bodyPr/>
        <a:lstStyle/>
        <a:p>
          <a:endParaRPr lang="en-US" sz="1200">
            <a:solidFill>
              <a:srgbClr val="0000BC"/>
            </a:solidFill>
          </a:endParaRPr>
        </a:p>
      </dgm:t>
    </dgm:pt>
    <dgm:pt modelId="{CC8BA9C3-5267-4F45-A3BC-1EAC9D64A1CD}" type="sibTrans" cxnId="{F6BB6E62-EE63-4E5F-AAB3-4695A616D709}">
      <dgm:prSet custT="1"/>
      <dgm:spPr/>
      <dgm:t>
        <a:bodyPr/>
        <a:lstStyle/>
        <a:p>
          <a:endParaRPr lang="en-US" sz="1200" dirty="0">
            <a:solidFill>
              <a:srgbClr val="0000BC"/>
            </a:solidFill>
          </a:endParaRPr>
        </a:p>
      </dgm:t>
    </dgm:pt>
    <dgm:pt modelId="{4F95FAD0-5BB5-48C8-8BDE-46E7F15A533A}">
      <dgm:prSet phldrT="[Text]" custT="1"/>
      <dgm:spPr/>
      <dgm:t>
        <a:bodyPr/>
        <a:lstStyle/>
        <a:p>
          <a:r>
            <a:rPr lang="en-US" sz="2000" b="1" dirty="0">
              <a:solidFill>
                <a:srgbClr val="FFFF00"/>
              </a:solidFill>
            </a:rPr>
            <a:t>Physics-based </a:t>
          </a:r>
          <a:r>
            <a:rPr lang="en-US" sz="2000" b="1" dirty="0" smtClean="0">
              <a:solidFill>
                <a:srgbClr val="FFFF00"/>
              </a:solidFill>
            </a:rPr>
            <a:t>Model</a:t>
          </a:r>
          <a:endParaRPr lang="en-US" sz="2000" b="1" baseline="30000" dirty="0">
            <a:solidFill>
              <a:srgbClr val="FFFF00"/>
            </a:solidFill>
          </a:endParaRPr>
        </a:p>
        <a:p>
          <a:endParaRPr lang="en-US" sz="2000" b="1" dirty="0">
            <a:solidFill>
              <a:srgbClr val="FFFF00"/>
            </a:solidFill>
          </a:endParaRPr>
        </a:p>
      </dgm:t>
    </dgm:pt>
    <dgm:pt modelId="{D4163E20-7008-4230-A87D-FCB040545DFD}" type="parTrans" cxnId="{95592309-8894-4275-83E2-9E64F732BA40}">
      <dgm:prSet/>
      <dgm:spPr/>
      <dgm:t>
        <a:bodyPr/>
        <a:lstStyle/>
        <a:p>
          <a:endParaRPr lang="en-US" sz="1200">
            <a:solidFill>
              <a:srgbClr val="0000BC"/>
            </a:solidFill>
          </a:endParaRPr>
        </a:p>
      </dgm:t>
    </dgm:pt>
    <dgm:pt modelId="{6B61EC8B-6E23-4012-B869-2DBB612C67C8}" type="sibTrans" cxnId="{95592309-8894-4275-83E2-9E64F732BA40}">
      <dgm:prSet custT="1"/>
      <dgm:spPr/>
      <dgm:t>
        <a:bodyPr/>
        <a:lstStyle/>
        <a:p>
          <a:endParaRPr lang="en-US" sz="1200" dirty="0">
            <a:solidFill>
              <a:srgbClr val="0000BC"/>
            </a:solidFill>
          </a:endParaRPr>
        </a:p>
      </dgm:t>
    </dgm:pt>
    <dgm:pt modelId="{7FFE2912-0FC4-446C-8E24-D2BC3CFBB5A6}">
      <dgm:prSet phldrT="[Text]" custT="1"/>
      <dgm:spPr>
        <a:solidFill>
          <a:schemeClr val="accent6">
            <a:lumMod val="50000"/>
          </a:schemeClr>
        </a:solidFill>
      </dgm:spPr>
      <dgm:t>
        <a:bodyPr/>
        <a:lstStyle/>
        <a:p>
          <a:r>
            <a:rPr lang="en-US" sz="2000" b="1" dirty="0">
              <a:solidFill>
                <a:srgbClr val="FFFF00"/>
              </a:solidFill>
            </a:rPr>
            <a:t>First Principles </a:t>
          </a:r>
          <a:r>
            <a:rPr lang="en-US" sz="2000" b="1" dirty="0" smtClean="0">
              <a:solidFill>
                <a:srgbClr val="FFFF00"/>
              </a:solidFill>
            </a:rPr>
            <a:t>Models</a:t>
          </a:r>
          <a:endParaRPr lang="en-US" sz="2000" b="1" baseline="30000" dirty="0">
            <a:solidFill>
              <a:srgbClr val="FFFF00"/>
            </a:solidFill>
          </a:endParaRPr>
        </a:p>
      </dgm:t>
    </dgm:pt>
    <dgm:pt modelId="{B4D0BB99-E711-489A-8DFA-2252E2FB9945}" type="parTrans" cxnId="{8DD5414A-C1A8-4D18-B7A4-92EFF807A16E}">
      <dgm:prSet/>
      <dgm:spPr/>
      <dgm:t>
        <a:bodyPr/>
        <a:lstStyle/>
        <a:p>
          <a:endParaRPr lang="en-US" sz="1200">
            <a:solidFill>
              <a:srgbClr val="0000BC"/>
            </a:solidFill>
          </a:endParaRPr>
        </a:p>
      </dgm:t>
    </dgm:pt>
    <dgm:pt modelId="{4F2FECF6-F5CD-4C3A-A522-226F0464A16A}" type="sibTrans" cxnId="{8DD5414A-C1A8-4D18-B7A4-92EFF807A16E}">
      <dgm:prSet custT="1"/>
      <dgm:spPr/>
      <dgm:t>
        <a:bodyPr/>
        <a:lstStyle/>
        <a:p>
          <a:endParaRPr lang="en-US" sz="1200" dirty="0">
            <a:solidFill>
              <a:srgbClr val="0000BC"/>
            </a:solidFill>
          </a:endParaRPr>
        </a:p>
      </dgm:t>
    </dgm:pt>
    <dgm:pt modelId="{2DFFCED7-6430-43F8-8969-DB0CAD8B9982}" type="pres">
      <dgm:prSet presAssocID="{853F69BD-5B01-488C-84CB-70DFF7AB0464}" presName="cycle" presStyleCnt="0">
        <dgm:presLayoutVars>
          <dgm:dir/>
          <dgm:resizeHandles val="exact"/>
        </dgm:presLayoutVars>
      </dgm:prSet>
      <dgm:spPr/>
      <dgm:t>
        <a:bodyPr/>
        <a:lstStyle/>
        <a:p>
          <a:endParaRPr lang="en-US"/>
        </a:p>
      </dgm:t>
    </dgm:pt>
    <dgm:pt modelId="{F3AD49BE-B3BD-47C3-BFC8-156BC83E080E}" type="pres">
      <dgm:prSet presAssocID="{034AB55A-1051-40C1-8E63-D5CF1F77A0F4}" presName="node" presStyleLbl="node1" presStyleIdx="0" presStyleCnt="5" custScaleX="136857" custScaleY="122368">
        <dgm:presLayoutVars>
          <dgm:bulletEnabled val="1"/>
        </dgm:presLayoutVars>
      </dgm:prSet>
      <dgm:spPr/>
      <dgm:t>
        <a:bodyPr/>
        <a:lstStyle/>
        <a:p>
          <a:endParaRPr lang="en-US"/>
        </a:p>
      </dgm:t>
    </dgm:pt>
    <dgm:pt modelId="{C28F134F-F78E-4DDF-AE26-D98236B25F3C}" type="pres">
      <dgm:prSet presAssocID="{1F82724A-8BDD-4C54-89CF-22D19EB736AF}" presName="sibTrans" presStyleLbl="sibTrans2D1" presStyleIdx="0" presStyleCnt="5"/>
      <dgm:spPr/>
      <dgm:t>
        <a:bodyPr/>
        <a:lstStyle/>
        <a:p>
          <a:endParaRPr lang="en-US"/>
        </a:p>
      </dgm:t>
    </dgm:pt>
    <dgm:pt modelId="{A37F2BC8-6356-42B8-B762-7D708F31F48F}" type="pres">
      <dgm:prSet presAssocID="{1F82724A-8BDD-4C54-89CF-22D19EB736AF}" presName="connectorText" presStyleLbl="sibTrans2D1" presStyleIdx="0" presStyleCnt="5"/>
      <dgm:spPr/>
      <dgm:t>
        <a:bodyPr/>
        <a:lstStyle/>
        <a:p>
          <a:endParaRPr lang="en-US"/>
        </a:p>
      </dgm:t>
    </dgm:pt>
    <dgm:pt modelId="{938B8F37-8512-47AC-B81E-2A663E3B7BC8}" type="pres">
      <dgm:prSet presAssocID="{75144BEA-9E91-4179-8B08-67B4A2293E6D}" presName="node" presStyleLbl="node1" presStyleIdx="1" presStyleCnt="5" custScaleX="136857" custScaleY="122368" custRadScaleRad="119144" custRadScaleInc="5119">
        <dgm:presLayoutVars>
          <dgm:bulletEnabled val="1"/>
        </dgm:presLayoutVars>
      </dgm:prSet>
      <dgm:spPr/>
      <dgm:t>
        <a:bodyPr/>
        <a:lstStyle/>
        <a:p>
          <a:endParaRPr lang="en-US"/>
        </a:p>
      </dgm:t>
    </dgm:pt>
    <dgm:pt modelId="{4CE1B3AD-8961-405C-BE54-37058CCD2725}" type="pres">
      <dgm:prSet presAssocID="{1AD3B5BC-C22A-40B6-991E-22A8174194B7}" presName="sibTrans" presStyleLbl="sibTrans2D1" presStyleIdx="1" presStyleCnt="5"/>
      <dgm:spPr/>
      <dgm:t>
        <a:bodyPr/>
        <a:lstStyle/>
        <a:p>
          <a:endParaRPr lang="en-US"/>
        </a:p>
      </dgm:t>
    </dgm:pt>
    <dgm:pt modelId="{E22D03C3-3D78-4B62-B28F-560773D60109}" type="pres">
      <dgm:prSet presAssocID="{1AD3B5BC-C22A-40B6-991E-22A8174194B7}" presName="connectorText" presStyleLbl="sibTrans2D1" presStyleIdx="1" presStyleCnt="5"/>
      <dgm:spPr/>
      <dgm:t>
        <a:bodyPr/>
        <a:lstStyle/>
        <a:p>
          <a:endParaRPr lang="en-US"/>
        </a:p>
      </dgm:t>
    </dgm:pt>
    <dgm:pt modelId="{59BB869A-EC9E-45C8-B065-7D80847EC092}" type="pres">
      <dgm:prSet presAssocID="{572AB964-79DC-4BEE-87B9-E8E421FA0026}" presName="node" presStyleLbl="node1" presStyleIdx="2" presStyleCnt="5" custScaleX="136857" custScaleY="122368" custRadScaleRad="113990" custRadScaleInc="-19198">
        <dgm:presLayoutVars>
          <dgm:bulletEnabled val="1"/>
        </dgm:presLayoutVars>
      </dgm:prSet>
      <dgm:spPr/>
      <dgm:t>
        <a:bodyPr/>
        <a:lstStyle/>
        <a:p>
          <a:endParaRPr lang="en-US"/>
        </a:p>
      </dgm:t>
    </dgm:pt>
    <dgm:pt modelId="{63F1EA68-FF92-4C11-B590-67EA2F2163F1}" type="pres">
      <dgm:prSet presAssocID="{CC8BA9C3-5267-4F45-A3BC-1EAC9D64A1CD}" presName="sibTrans" presStyleLbl="sibTrans2D1" presStyleIdx="2" presStyleCnt="5"/>
      <dgm:spPr/>
      <dgm:t>
        <a:bodyPr/>
        <a:lstStyle/>
        <a:p>
          <a:endParaRPr lang="en-US"/>
        </a:p>
      </dgm:t>
    </dgm:pt>
    <dgm:pt modelId="{49C9BCBC-2BBD-4C49-A7BF-A949C151F720}" type="pres">
      <dgm:prSet presAssocID="{CC8BA9C3-5267-4F45-A3BC-1EAC9D64A1CD}" presName="connectorText" presStyleLbl="sibTrans2D1" presStyleIdx="2" presStyleCnt="5"/>
      <dgm:spPr/>
      <dgm:t>
        <a:bodyPr/>
        <a:lstStyle/>
        <a:p>
          <a:endParaRPr lang="en-US"/>
        </a:p>
      </dgm:t>
    </dgm:pt>
    <dgm:pt modelId="{3E7ABB7C-8D06-437F-AA5D-0E599D27AFDB}" type="pres">
      <dgm:prSet presAssocID="{4F95FAD0-5BB5-48C8-8BDE-46E7F15A533A}" presName="node" presStyleLbl="node1" presStyleIdx="3" presStyleCnt="5" custScaleX="136857" custScaleY="122368" custRadScaleRad="115203" custRadScaleInc="13445">
        <dgm:presLayoutVars>
          <dgm:bulletEnabled val="1"/>
        </dgm:presLayoutVars>
      </dgm:prSet>
      <dgm:spPr/>
      <dgm:t>
        <a:bodyPr/>
        <a:lstStyle/>
        <a:p>
          <a:endParaRPr lang="en-US"/>
        </a:p>
      </dgm:t>
    </dgm:pt>
    <dgm:pt modelId="{F7124520-49EA-401A-A90A-BB4C0A5EB49D}" type="pres">
      <dgm:prSet presAssocID="{6B61EC8B-6E23-4012-B869-2DBB612C67C8}" presName="sibTrans" presStyleLbl="sibTrans2D1" presStyleIdx="3" presStyleCnt="5"/>
      <dgm:spPr/>
      <dgm:t>
        <a:bodyPr/>
        <a:lstStyle/>
        <a:p>
          <a:endParaRPr lang="en-US"/>
        </a:p>
      </dgm:t>
    </dgm:pt>
    <dgm:pt modelId="{85D33DF1-D456-4AA1-8656-2BD1A2EBAF9A}" type="pres">
      <dgm:prSet presAssocID="{6B61EC8B-6E23-4012-B869-2DBB612C67C8}" presName="connectorText" presStyleLbl="sibTrans2D1" presStyleIdx="3" presStyleCnt="5"/>
      <dgm:spPr/>
      <dgm:t>
        <a:bodyPr/>
        <a:lstStyle/>
        <a:p>
          <a:endParaRPr lang="en-US"/>
        </a:p>
      </dgm:t>
    </dgm:pt>
    <dgm:pt modelId="{89EBA1C1-2BD1-44B1-92D9-064678037ED6}" type="pres">
      <dgm:prSet presAssocID="{7FFE2912-0FC4-446C-8E24-D2BC3CFBB5A6}" presName="node" presStyleLbl="node1" presStyleIdx="4" presStyleCnt="5" custScaleX="136857" custScaleY="122368" custRadScaleRad="109432" custRadScaleInc="3032">
        <dgm:presLayoutVars>
          <dgm:bulletEnabled val="1"/>
        </dgm:presLayoutVars>
      </dgm:prSet>
      <dgm:spPr/>
      <dgm:t>
        <a:bodyPr/>
        <a:lstStyle/>
        <a:p>
          <a:endParaRPr lang="en-US"/>
        </a:p>
      </dgm:t>
    </dgm:pt>
    <dgm:pt modelId="{6A1CC366-26CF-497F-8FBC-C3D1CBCC6AA4}" type="pres">
      <dgm:prSet presAssocID="{4F2FECF6-F5CD-4C3A-A522-226F0464A16A}" presName="sibTrans" presStyleLbl="sibTrans2D1" presStyleIdx="4" presStyleCnt="5"/>
      <dgm:spPr/>
      <dgm:t>
        <a:bodyPr/>
        <a:lstStyle/>
        <a:p>
          <a:endParaRPr lang="en-US"/>
        </a:p>
      </dgm:t>
    </dgm:pt>
    <dgm:pt modelId="{C6F0AA9B-E891-419A-AE62-54C2D2DE58B1}" type="pres">
      <dgm:prSet presAssocID="{4F2FECF6-F5CD-4C3A-A522-226F0464A16A}" presName="connectorText" presStyleLbl="sibTrans2D1" presStyleIdx="4" presStyleCnt="5"/>
      <dgm:spPr/>
      <dgm:t>
        <a:bodyPr/>
        <a:lstStyle/>
        <a:p>
          <a:endParaRPr lang="en-US"/>
        </a:p>
      </dgm:t>
    </dgm:pt>
  </dgm:ptLst>
  <dgm:cxnLst>
    <dgm:cxn modelId="{20C4B6E0-1B19-4168-BC8A-FE30570A3702}" type="presOf" srcId="{7FFE2912-0FC4-446C-8E24-D2BC3CFBB5A6}" destId="{89EBA1C1-2BD1-44B1-92D9-064678037ED6}" srcOrd="0" destOrd="0" presId="urn:microsoft.com/office/officeart/2005/8/layout/cycle2"/>
    <dgm:cxn modelId="{462661AF-CC2E-404B-A624-135589EB832A}" srcId="{853F69BD-5B01-488C-84CB-70DFF7AB0464}" destId="{034AB55A-1051-40C1-8E63-D5CF1F77A0F4}" srcOrd="0" destOrd="0" parTransId="{BF4251F4-9A01-4C55-A6F3-8876FF1968B7}" sibTransId="{1F82724A-8BDD-4C54-89CF-22D19EB736AF}"/>
    <dgm:cxn modelId="{2991C467-FDC1-4D3D-94B9-4D39F522FAF7}" type="presOf" srcId="{4F95FAD0-5BB5-48C8-8BDE-46E7F15A533A}" destId="{3E7ABB7C-8D06-437F-AA5D-0E599D27AFDB}" srcOrd="0" destOrd="0" presId="urn:microsoft.com/office/officeart/2005/8/layout/cycle2"/>
    <dgm:cxn modelId="{95592309-8894-4275-83E2-9E64F732BA40}" srcId="{853F69BD-5B01-488C-84CB-70DFF7AB0464}" destId="{4F95FAD0-5BB5-48C8-8BDE-46E7F15A533A}" srcOrd="3" destOrd="0" parTransId="{D4163E20-7008-4230-A87D-FCB040545DFD}" sibTransId="{6B61EC8B-6E23-4012-B869-2DBB612C67C8}"/>
    <dgm:cxn modelId="{E9F05484-A74B-4F28-A0E4-F30615B2A1F1}" type="presOf" srcId="{4F2FECF6-F5CD-4C3A-A522-226F0464A16A}" destId="{C6F0AA9B-E891-419A-AE62-54C2D2DE58B1}" srcOrd="1" destOrd="0" presId="urn:microsoft.com/office/officeart/2005/8/layout/cycle2"/>
    <dgm:cxn modelId="{EA0FC7EF-A5FF-49F7-8E0D-34FBAA1922B2}" type="presOf" srcId="{1F82724A-8BDD-4C54-89CF-22D19EB736AF}" destId="{A37F2BC8-6356-42B8-B762-7D708F31F48F}" srcOrd="1" destOrd="0" presId="urn:microsoft.com/office/officeart/2005/8/layout/cycle2"/>
    <dgm:cxn modelId="{6404E90C-117D-4800-9C1D-6A4E787EE171}" type="presOf" srcId="{1AD3B5BC-C22A-40B6-991E-22A8174194B7}" destId="{4CE1B3AD-8961-405C-BE54-37058CCD2725}" srcOrd="0" destOrd="0" presId="urn:microsoft.com/office/officeart/2005/8/layout/cycle2"/>
    <dgm:cxn modelId="{FEBC3ED3-FEC4-4E4B-936A-E920809F35B1}" type="presOf" srcId="{6B61EC8B-6E23-4012-B869-2DBB612C67C8}" destId="{F7124520-49EA-401A-A90A-BB4C0A5EB49D}" srcOrd="0" destOrd="0" presId="urn:microsoft.com/office/officeart/2005/8/layout/cycle2"/>
    <dgm:cxn modelId="{8DD5414A-C1A8-4D18-B7A4-92EFF807A16E}" srcId="{853F69BD-5B01-488C-84CB-70DFF7AB0464}" destId="{7FFE2912-0FC4-446C-8E24-D2BC3CFBB5A6}" srcOrd="4" destOrd="0" parTransId="{B4D0BB99-E711-489A-8DFA-2252E2FB9945}" sibTransId="{4F2FECF6-F5CD-4C3A-A522-226F0464A16A}"/>
    <dgm:cxn modelId="{A4D69DB4-75DA-46B9-A820-EAFB626CC3CE}" type="presOf" srcId="{CC8BA9C3-5267-4F45-A3BC-1EAC9D64A1CD}" destId="{63F1EA68-FF92-4C11-B590-67EA2F2163F1}" srcOrd="0" destOrd="0" presId="urn:microsoft.com/office/officeart/2005/8/layout/cycle2"/>
    <dgm:cxn modelId="{01AA6112-23D4-4B5E-BD28-C7656BE336E8}" type="presOf" srcId="{034AB55A-1051-40C1-8E63-D5CF1F77A0F4}" destId="{F3AD49BE-B3BD-47C3-BFC8-156BC83E080E}" srcOrd="0" destOrd="0" presId="urn:microsoft.com/office/officeart/2005/8/layout/cycle2"/>
    <dgm:cxn modelId="{917B39F6-AC27-44D4-AD32-DF105ACF069F}" type="presOf" srcId="{853F69BD-5B01-488C-84CB-70DFF7AB0464}" destId="{2DFFCED7-6430-43F8-8969-DB0CAD8B9982}" srcOrd="0" destOrd="0" presId="urn:microsoft.com/office/officeart/2005/8/layout/cycle2"/>
    <dgm:cxn modelId="{2DCD3003-3E75-4DD1-AB3E-03B4860BA4CF}" type="presOf" srcId="{1AD3B5BC-C22A-40B6-991E-22A8174194B7}" destId="{E22D03C3-3D78-4B62-B28F-560773D60109}" srcOrd="1" destOrd="0" presId="urn:microsoft.com/office/officeart/2005/8/layout/cycle2"/>
    <dgm:cxn modelId="{D6DA8ECA-CBBB-49E3-86D1-6EDEFA3CBE5E}" srcId="{853F69BD-5B01-488C-84CB-70DFF7AB0464}" destId="{75144BEA-9E91-4179-8B08-67B4A2293E6D}" srcOrd="1" destOrd="0" parTransId="{D154DD87-9808-4AF4-9346-0D165585D4DF}" sibTransId="{1AD3B5BC-C22A-40B6-991E-22A8174194B7}"/>
    <dgm:cxn modelId="{C85D4ECD-7580-4928-8F62-AD4B71B55EDC}" type="presOf" srcId="{1F82724A-8BDD-4C54-89CF-22D19EB736AF}" destId="{C28F134F-F78E-4DDF-AE26-D98236B25F3C}" srcOrd="0" destOrd="0" presId="urn:microsoft.com/office/officeart/2005/8/layout/cycle2"/>
    <dgm:cxn modelId="{3FBD4FEB-A021-4F82-930A-9383B3F90B52}" type="presOf" srcId="{6B61EC8B-6E23-4012-B869-2DBB612C67C8}" destId="{85D33DF1-D456-4AA1-8656-2BD1A2EBAF9A}" srcOrd="1" destOrd="0" presId="urn:microsoft.com/office/officeart/2005/8/layout/cycle2"/>
    <dgm:cxn modelId="{9E087E89-7FD0-4259-9DA4-3139F8F37366}" type="presOf" srcId="{CC8BA9C3-5267-4F45-A3BC-1EAC9D64A1CD}" destId="{49C9BCBC-2BBD-4C49-A7BF-A949C151F720}" srcOrd="1" destOrd="0" presId="urn:microsoft.com/office/officeart/2005/8/layout/cycle2"/>
    <dgm:cxn modelId="{F6BB6E62-EE63-4E5F-AAB3-4695A616D709}" srcId="{853F69BD-5B01-488C-84CB-70DFF7AB0464}" destId="{572AB964-79DC-4BEE-87B9-E8E421FA0026}" srcOrd="2" destOrd="0" parTransId="{2E919FBB-0B23-41B9-9AA0-0AEC9D41BAEB}" sibTransId="{CC8BA9C3-5267-4F45-A3BC-1EAC9D64A1CD}"/>
    <dgm:cxn modelId="{F2569B2D-82E1-4C40-BD89-F1A41083E27E}" type="presOf" srcId="{4F2FECF6-F5CD-4C3A-A522-226F0464A16A}" destId="{6A1CC366-26CF-497F-8FBC-C3D1CBCC6AA4}" srcOrd="0" destOrd="0" presId="urn:microsoft.com/office/officeart/2005/8/layout/cycle2"/>
    <dgm:cxn modelId="{60C9DFBF-8765-4429-B197-D2A61B243ED5}" type="presOf" srcId="{572AB964-79DC-4BEE-87B9-E8E421FA0026}" destId="{59BB869A-EC9E-45C8-B065-7D80847EC092}" srcOrd="0" destOrd="0" presId="urn:microsoft.com/office/officeart/2005/8/layout/cycle2"/>
    <dgm:cxn modelId="{2847D9D3-DB78-47E5-9E5E-C5743EF3200D}" type="presOf" srcId="{75144BEA-9E91-4179-8B08-67B4A2293E6D}" destId="{938B8F37-8512-47AC-B81E-2A663E3B7BC8}" srcOrd="0" destOrd="0" presId="urn:microsoft.com/office/officeart/2005/8/layout/cycle2"/>
    <dgm:cxn modelId="{4083336B-EDB9-4C57-8BA1-6037941AD2FD}" type="presParOf" srcId="{2DFFCED7-6430-43F8-8969-DB0CAD8B9982}" destId="{F3AD49BE-B3BD-47C3-BFC8-156BC83E080E}" srcOrd="0" destOrd="0" presId="urn:microsoft.com/office/officeart/2005/8/layout/cycle2"/>
    <dgm:cxn modelId="{251A765F-0693-4FF0-9B73-18F4CF78D9B6}" type="presParOf" srcId="{2DFFCED7-6430-43F8-8969-DB0CAD8B9982}" destId="{C28F134F-F78E-4DDF-AE26-D98236B25F3C}" srcOrd="1" destOrd="0" presId="urn:microsoft.com/office/officeart/2005/8/layout/cycle2"/>
    <dgm:cxn modelId="{F5951736-969C-4820-A59D-D7EA3D7B44E5}" type="presParOf" srcId="{C28F134F-F78E-4DDF-AE26-D98236B25F3C}" destId="{A37F2BC8-6356-42B8-B762-7D708F31F48F}" srcOrd="0" destOrd="0" presId="urn:microsoft.com/office/officeart/2005/8/layout/cycle2"/>
    <dgm:cxn modelId="{165A172D-F287-4F83-BB21-78E6785A75BA}" type="presParOf" srcId="{2DFFCED7-6430-43F8-8969-DB0CAD8B9982}" destId="{938B8F37-8512-47AC-B81E-2A663E3B7BC8}" srcOrd="2" destOrd="0" presId="urn:microsoft.com/office/officeart/2005/8/layout/cycle2"/>
    <dgm:cxn modelId="{32E169B5-DA0F-4BCC-94F0-167542172D7C}" type="presParOf" srcId="{2DFFCED7-6430-43F8-8969-DB0CAD8B9982}" destId="{4CE1B3AD-8961-405C-BE54-37058CCD2725}" srcOrd="3" destOrd="0" presId="urn:microsoft.com/office/officeart/2005/8/layout/cycle2"/>
    <dgm:cxn modelId="{EB85EFCE-A96F-45E8-B774-F59EA18B4242}" type="presParOf" srcId="{4CE1B3AD-8961-405C-BE54-37058CCD2725}" destId="{E22D03C3-3D78-4B62-B28F-560773D60109}" srcOrd="0" destOrd="0" presId="urn:microsoft.com/office/officeart/2005/8/layout/cycle2"/>
    <dgm:cxn modelId="{70AFC70A-B4DD-4609-A186-158AF9BF071B}" type="presParOf" srcId="{2DFFCED7-6430-43F8-8969-DB0CAD8B9982}" destId="{59BB869A-EC9E-45C8-B065-7D80847EC092}" srcOrd="4" destOrd="0" presId="urn:microsoft.com/office/officeart/2005/8/layout/cycle2"/>
    <dgm:cxn modelId="{F73D20F3-4F9B-43A4-A43F-471F0BB510F7}" type="presParOf" srcId="{2DFFCED7-6430-43F8-8969-DB0CAD8B9982}" destId="{63F1EA68-FF92-4C11-B590-67EA2F2163F1}" srcOrd="5" destOrd="0" presId="urn:microsoft.com/office/officeart/2005/8/layout/cycle2"/>
    <dgm:cxn modelId="{36626E96-91BE-484D-B501-6F65A4E808AE}" type="presParOf" srcId="{63F1EA68-FF92-4C11-B590-67EA2F2163F1}" destId="{49C9BCBC-2BBD-4C49-A7BF-A949C151F720}" srcOrd="0" destOrd="0" presId="urn:microsoft.com/office/officeart/2005/8/layout/cycle2"/>
    <dgm:cxn modelId="{527A3C39-ACCB-4AB7-8EC9-3508A5D08A36}" type="presParOf" srcId="{2DFFCED7-6430-43F8-8969-DB0CAD8B9982}" destId="{3E7ABB7C-8D06-437F-AA5D-0E599D27AFDB}" srcOrd="6" destOrd="0" presId="urn:microsoft.com/office/officeart/2005/8/layout/cycle2"/>
    <dgm:cxn modelId="{E931AD39-997B-4621-8B8F-6B0631F58B30}" type="presParOf" srcId="{2DFFCED7-6430-43F8-8969-DB0CAD8B9982}" destId="{F7124520-49EA-401A-A90A-BB4C0A5EB49D}" srcOrd="7" destOrd="0" presId="urn:microsoft.com/office/officeart/2005/8/layout/cycle2"/>
    <dgm:cxn modelId="{9CBE2EF5-9973-4796-8E1D-1353128338C4}" type="presParOf" srcId="{F7124520-49EA-401A-A90A-BB4C0A5EB49D}" destId="{85D33DF1-D456-4AA1-8656-2BD1A2EBAF9A}" srcOrd="0" destOrd="0" presId="urn:microsoft.com/office/officeart/2005/8/layout/cycle2"/>
    <dgm:cxn modelId="{74C5C971-EA53-4D20-BC26-DCF0CAD58790}" type="presParOf" srcId="{2DFFCED7-6430-43F8-8969-DB0CAD8B9982}" destId="{89EBA1C1-2BD1-44B1-92D9-064678037ED6}" srcOrd="8" destOrd="0" presId="urn:microsoft.com/office/officeart/2005/8/layout/cycle2"/>
    <dgm:cxn modelId="{0A574CA0-5BEF-445C-BD82-DF43ADE44E60}" type="presParOf" srcId="{2DFFCED7-6430-43F8-8969-DB0CAD8B9982}" destId="{6A1CC366-26CF-497F-8FBC-C3D1CBCC6AA4}" srcOrd="9" destOrd="0" presId="urn:microsoft.com/office/officeart/2005/8/layout/cycle2"/>
    <dgm:cxn modelId="{C9954967-098F-4EE7-A0F7-933447061ACD}" type="presParOf" srcId="{6A1CC366-26CF-497F-8FBC-C3D1CBCC6AA4}" destId="{C6F0AA9B-E891-419A-AE62-54C2D2DE58B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D49BE-B3BD-47C3-BFC8-156BC83E080E}">
      <dsp:nvSpPr>
        <dsp:cNvPr id="0" name=""/>
        <dsp:cNvSpPr/>
      </dsp:nvSpPr>
      <dsp:spPr>
        <a:xfrm>
          <a:off x="2437404" y="-164078"/>
          <a:ext cx="2023770" cy="1809514"/>
        </a:xfrm>
        <a:prstGeom prst="ellipse">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FFFF00"/>
              </a:solidFill>
            </a:rPr>
            <a:t>Pre-calculated Models</a:t>
          </a:r>
        </a:p>
        <a:p>
          <a:pPr lvl="0" algn="ctr" defTabSz="889000">
            <a:lnSpc>
              <a:spcPct val="90000"/>
            </a:lnSpc>
            <a:spcBef>
              <a:spcPct val="0"/>
            </a:spcBef>
            <a:spcAft>
              <a:spcPct val="35000"/>
            </a:spcAft>
          </a:pPr>
          <a:r>
            <a:rPr lang="en-US" sz="2000" b="1" kern="1200" dirty="0">
              <a:solidFill>
                <a:srgbClr val="FFFF00"/>
              </a:solidFill>
            </a:rPr>
            <a:t>(look-up tables)</a:t>
          </a:r>
        </a:p>
      </dsp:txBody>
      <dsp:txXfrm>
        <a:off x="2733778" y="100919"/>
        <a:ext cx="1431022" cy="1279520"/>
      </dsp:txXfrm>
    </dsp:sp>
    <dsp:sp modelId="{C28F134F-F78E-4DDF-AE26-D98236B25F3C}">
      <dsp:nvSpPr>
        <dsp:cNvPr id="0" name=""/>
        <dsp:cNvSpPr/>
      </dsp:nvSpPr>
      <dsp:spPr>
        <a:xfrm rot="1817401">
          <a:off x="4379339" y="1117854"/>
          <a:ext cx="285744" cy="499077"/>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solidFill>
              <a:srgbClr val="0000BC"/>
            </a:solidFill>
          </a:endParaRPr>
        </a:p>
      </dsp:txBody>
      <dsp:txXfrm>
        <a:off x="4385190" y="1196051"/>
        <a:ext cx="200021" cy="299447"/>
      </dsp:txXfrm>
    </dsp:sp>
    <dsp:sp modelId="{938B8F37-8512-47AC-B81E-2A663E3B7BC8}">
      <dsp:nvSpPr>
        <dsp:cNvPr id="0" name=""/>
        <dsp:cNvSpPr/>
      </dsp:nvSpPr>
      <dsp:spPr>
        <a:xfrm>
          <a:off x="4597215" y="1097508"/>
          <a:ext cx="2023770" cy="1809514"/>
        </a:xfrm>
        <a:prstGeom prst="ellipse">
          <a:avLst/>
        </a:prstGeom>
        <a:solidFill>
          <a:srgbClr val="00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FFFF00"/>
              </a:solidFill>
            </a:rPr>
            <a:t>Engineering Models </a:t>
          </a:r>
          <a:endParaRPr lang="en-US" sz="2000" b="1" kern="1200" baseline="30000" dirty="0">
            <a:solidFill>
              <a:srgbClr val="FFFF00"/>
            </a:solidFill>
          </a:endParaRPr>
        </a:p>
      </dsp:txBody>
      <dsp:txXfrm>
        <a:off x="4893589" y="1362505"/>
        <a:ext cx="1431022" cy="1279520"/>
      </dsp:txXfrm>
    </dsp:sp>
    <dsp:sp modelId="{4CE1B3AD-8961-405C-BE54-37058CCD2725}">
      <dsp:nvSpPr>
        <dsp:cNvPr id="0" name=""/>
        <dsp:cNvSpPr/>
      </dsp:nvSpPr>
      <dsp:spPr>
        <a:xfrm rot="6473647">
          <a:off x="5148280" y="2822818"/>
          <a:ext cx="230623" cy="499077"/>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solidFill>
              <a:srgbClr val="0000BC"/>
            </a:solidFill>
          </a:endParaRPr>
        </a:p>
      </dsp:txBody>
      <dsp:txXfrm rot="10800000">
        <a:off x="5193503" y="2889713"/>
        <a:ext cx="161436" cy="299447"/>
      </dsp:txXfrm>
    </dsp:sp>
    <dsp:sp modelId="{59BB869A-EC9E-45C8-B065-7D80847EC092}">
      <dsp:nvSpPr>
        <dsp:cNvPr id="0" name=""/>
        <dsp:cNvSpPr/>
      </dsp:nvSpPr>
      <dsp:spPr>
        <a:xfrm>
          <a:off x="3902186" y="3250114"/>
          <a:ext cx="2023770" cy="1809514"/>
        </a:xfrm>
        <a:prstGeom prst="ellipse">
          <a:avLst/>
        </a:prstGeom>
        <a:solidFill>
          <a:srgbClr val="0033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FFFF00"/>
              </a:solidFill>
            </a:rPr>
            <a:t>Data driven models </a:t>
          </a:r>
        </a:p>
        <a:p>
          <a:pPr lvl="0" algn="ctr" defTabSz="889000">
            <a:lnSpc>
              <a:spcPct val="90000"/>
            </a:lnSpc>
            <a:spcBef>
              <a:spcPct val="0"/>
            </a:spcBef>
            <a:spcAft>
              <a:spcPct val="35000"/>
            </a:spcAft>
          </a:pPr>
          <a:r>
            <a:rPr lang="en-US" sz="2000" b="1" kern="1200" dirty="0">
              <a:solidFill>
                <a:srgbClr val="FFFF00"/>
              </a:solidFill>
            </a:rPr>
            <a:t>(Ml, AI)</a:t>
          </a:r>
        </a:p>
      </dsp:txBody>
      <dsp:txXfrm>
        <a:off x="4198560" y="3515111"/>
        <a:ext cx="1431022" cy="1279520"/>
      </dsp:txXfrm>
    </dsp:sp>
    <dsp:sp modelId="{63F1EA68-FF92-4C11-B590-67EA2F2163F1}">
      <dsp:nvSpPr>
        <dsp:cNvPr id="0" name=""/>
        <dsp:cNvSpPr/>
      </dsp:nvSpPr>
      <dsp:spPr>
        <a:xfrm rot="10800000">
          <a:off x="3255037" y="3905333"/>
          <a:ext cx="457318" cy="499077"/>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solidFill>
              <a:srgbClr val="0000BC"/>
            </a:solidFill>
          </a:endParaRPr>
        </a:p>
      </dsp:txBody>
      <dsp:txXfrm rot="10800000">
        <a:off x="3392232" y="4005148"/>
        <a:ext cx="320123" cy="299447"/>
      </dsp:txXfrm>
    </dsp:sp>
    <dsp:sp modelId="{3E7ABB7C-8D06-437F-AA5D-0E599D27AFDB}">
      <dsp:nvSpPr>
        <dsp:cNvPr id="0" name=""/>
        <dsp:cNvSpPr/>
      </dsp:nvSpPr>
      <dsp:spPr>
        <a:xfrm>
          <a:off x="1015551" y="3250114"/>
          <a:ext cx="2023770" cy="1809514"/>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FFFF00"/>
              </a:solidFill>
            </a:rPr>
            <a:t>Physics-based </a:t>
          </a:r>
          <a:r>
            <a:rPr lang="en-US" sz="2000" b="1" kern="1200" dirty="0" smtClean="0">
              <a:solidFill>
                <a:srgbClr val="FFFF00"/>
              </a:solidFill>
            </a:rPr>
            <a:t>Model</a:t>
          </a:r>
          <a:endParaRPr lang="en-US" sz="2000" b="1" kern="1200" baseline="30000" dirty="0">
            <a:solidFill>
              <a:srgbClr val="FFFF00"/>
            </a:solidFill>
          </a:endParaRPr>
        </a:p>
        <a:p>
          <a:pPr lvl="0" algn="ctr" defTabSz="889000">
            <a:lnSpc>
              <a:spcPct val="90000"/>
            </a:lnSpc>
            <a:spcBef>
              <a:spcPct val="0"/>
            </a:spcBef>
            <a:spcAft>
              <a:spcPct val="35000"/>
            </a:spcAft>
          </a:pPr>
          <a:endParaRPr lang="en-US" sz="2000" b="1" kern="1200" dirty="0">
            <a:solidFill>
              <a:srgbClr val="FFFF00"/>
            </a:solidFill>
          </a:endParaRPr>
        </a:p>
      </dsp:txBody>
      <dsp:txXfrm>
        <a:off x="1311925" y="3515111"/>
        <a:ext cx="1431022" cy="1279520"/>
      </dsp:txXfrm>
    </dsp:sp>
    <dsp:sp modelId="{F7124520-49EA-401A-A90A-BB4C0A5EB49D}">
      <dsp:nvSpPr>
        <dsp:cNvPr id="0" name=""/>
        <dsp:cNvSpPr/>
      </dsp:nvSpPr>
      <dsp:spPr>
        <a:xfrm rot="15388332">
          <a:off x="1645945" y="2810634"/>
          <a:ext cx="236231" cy="499077"/>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solidFill>
              <a:srgbClr val="0000BC"/>
            </a:solidFill>
          </a:endParaRPr>
        </a:p>
      </dsp:txBody>
      <dsp:txXfrm rot="10800000">
        <a:off x="1689668" y="2944900"/>
        <a:ext cx="165362" cy="299447"/>
      </dsp:txXfrm>
    </dsp:sp>
    <dsp:sp modelId="{89EBA1C1-2BD1-44B1-92D9-064678037ED6}">
      <dsp:nvSpPr>
        <dsp:cNvPr id="0" name=""/>
        <dsp:cNvSpPr/>
      </dsp:nvSpPr>
      <dsp:spPr>
        <a:xfrm>
          <a:off x="485671" y="1047716"/>
          <a:ext cx="2023770" cy="1809514"/>
        </a:xfrm>
        <a:prstGeom prst="ellipse">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FFFF00"/>
              </a:solidFill>
            </a:rPr>
            <a:t>First Principles </a:t>
          </a:r>
          <a:r>
            <a:rPr lang="en-US" sz="2000" b="1" kern="1200" dirty="0" smtClean="0">
              <a:solidFill>
                <a:srgbClr val="FFFF00"/>
              </a:solidFill>
            </a:rPr>
            <a:t>Models</a:t>
          </a:r>
          <a:endParaRPr lang="en-US" sz="2000" b="1" kern="1200" baseline="30000" dirty="0">
            <a:solidFill>
              <a:srgbClr val="FFFF00"/>
            </a:solidFill>
          </a:endParaRPr>
        </a:p>
      </dsp:txBody>
      <dsp:txXfrm>
        <a:off x="782045" y="1312713"/>
        <a:ext cx="1431022" cy="1279520"/>
      </dsp:txXfrm>
    </dsp:sp>
    <dsp:sp modelId="{6A1CC366-26CF-497F-8FBC-C3D1CBCC6AA4}">
      <dsp:nvSpPr>
        <dsp:cNvPr id="0" name=""/>
        <dsp:cNvSpPr/>
      </dsp:nvSpPr>
      <dsp:spPr>
        <a:xfrm rot="19689877">
          <a:off x="2378801" y="1099733"/>
          <a:ext cx="180561" cy="499077"/>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solidFill>
              <a:srgbClr val="0000BC"/>
            </a:solidFill>
          </a:endParaRPr>
        </a:p>
      </dsp:txBody>
      <dsp:txXfrm>
        <a:off x="2382875" y="1213834"/>
        <a:ext cx="126393" cy="29944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23" cy="464662"/>
          </a:xfrm>
          <a:prstGeom prst="rect">
            <a:avLst/>
          </a:prstGeom>
        </p:spPr>
        <p:txBody>
          <a:bodyPr vert="horz" lIns="91323" tIns="45661" rIns="91323" bIns="45661" rtlCol="0"/>
          <a:lstStyle>
            <a:lvl1pPr algn="l">
              <a:defRPr sz="1200"/>
            </a:lvl1pPr>
          </a:lstStyle>
          <a:p>
            <a:endParaRPr lang="en-US" dirty="0"/>
          </a:p>
        </p:txBody>
      </p:sp>
      <p:sp>
        <p:nvSpPr>
          <p:cNvPr id="3" name="Date Placeholder 2"/>
          <p:cNvSpPr>
            <a:spLocks noGrp="1"/>
          </p:cNvSpPr>
          <p:nvPr>
            <p:ph type="dt" sz="quarter" idx="1"/>
          </p:nvPr>
        </p:nvSpPr>
        <p:spPr>
          <a:xfrm>
            <a:off x="3971293" y="1"/>
            <a:ext cx="3037523" cy="464662"/>
          </a:xfrm>
          <a:prstGeom prst="rect">
            <a:avLst/>
          </a:prstGeom>
        </p:spPr>
        <p:txBody>
          <a:bodyPr vert="horz" lIns="91323" tIns="45661" rIns="91323" bIns="45661" rtlCol="0"/>
          <a:lstStyle>
            <a:lvl1pPr algn="r">
              <a:defRPr sz="1200"/>
            </a:lvl1pPr>
          </a:lstStyle>
          <a:p>
            <a:fld id="{AC9F16DD-7689-4D4E-98CD-2B2C2458DAA4}" type="datetimeFigureOut">
              <a:rPr lang="en-US" smtClean="0"/>
              <a:pPr/>
              <a:t>5/29/2020</a:t>
            </a:fld>
            <a:endParaRPr lang="en-US" dirty="0"/>
          </a:p>
        </p:txBody>
      </p:sp>
      <p:sp>
        <p:nvSpPr>
          <p:cNvPr id="4" name="Footer Placeholder 3"/>
          <p:cNvSpPr>
            <a:spLocks noGrp="1"/>
          </p:cNvSpPr>
          <p:nvPr>
            <p:ph type="ftr" sz="quarter" idx="2"/>
          </p:nvPr>
        </p:nvSpPr>
        <p:spPr>
          <a:xfrm>
            <a:off x="0" y="8830153"/>
            <a:ext cx="3037523" cy="464662"/>
          </a:xfrm>
          <a:prstGeom prst="rect">
            <a:avLst/>
          </a:prstGeom>
        </p:spPr>
        <p:txBody>
          <a:bodyPr vert="horz" lIns="91323" tIns="45661" rIns="91323" bIns="4566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293" y="8830153"/>
            <a:ext cx="3037523" cy="464662"/>
          </a:xfrm>
          <a:prstGeom prst="rect">
            <a:avLst/>
          </a:prstGeom>
        </p:spPr>
        <p:txBody>
          <a:bodyPr vert="horz" lIns="91323" tIns="45661" rIns="91323" bIns="45661" rtlCol="0" anchor="b"/>
          <a:lstStyle>
            <a:lvl1pPr algn="r">
              <a:defRPr sz="1200"/>
            </a:lvl1pPr>
          </a:lstStyle>
          <a:p>
            <a:fld id="{9C6D537E-7B5E-4D65-9411-9AF92C69CD82}" type="slidenum">
              <a:rPr lang="en-US" smtClean="0"/>
              <a:pPr/>
              <a:t>‹#›</a:t>
            </a:fld>
            <a:endParaRPr lang="en-US" dirty="0"/>
          </a:p>
        </p:txBody>
      </p:sp>
    </p:spTree>
    <p:extLst>
      <p:ext uri="{BB962C8B-B14F-4D97-AF65-F5344CB8AC3E}">
        <p14:creationId xmlns:p14="http://schemas.microsoft.com/office/powerpoint/2010/main" val="1491914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fontAlgn="auto">
              <a:spcBef>
                <a:spcPts val="0"/>
              </a:spcBef>
              <a:spcAft>
                <a:spcPts val="0"/>
              </a:spcAft>
              <a:defRPr sz="1200" smtClean="0">
                <a:latin typeface="+mn-lt"/>
              </a:defRPr>
            </a:lvl1pPr>
          </a:lstStyle>
          <a:p>
            <a:pPr>
              <a:defRPr/>
            </a:pPr>
            <a:fld id="{8369CCE0-184C-4685-8528-10CBA3EC768B}" type="datetimeFigureOut">
              <a:rPr lang="en-US"/>
              <a:pPr>
                <a:defRPr/>
              </a:pPr>
              <a:t>5/29/2020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8" tIns="46580" rIns="93158" bIns="46580"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fontAlgn="auto">
              <a:spcBef>
                <a:spcPts val="0"/>
              </a:spcBef>
              <a:spcAft>
                <a:spcPts val="0"/>
              </a:spcAft>
              <a:defRPr sz="1200" smtClean="0">
                <a:latin typeface="+mn-lt"/>
              </a:defRPr>
            </a:lvl1pPr>
          </a:lstStyle>
          <a:p>
            <a:pPr>
              <a:defRPr/>
            </a:pPr>
            <a:fld id="{75F75D11-0079-4D42-8AE6-22398F6E9898}" type="slidenum">
              <a:rPr lang="en-US"/>
              <a:pPr>
                <a:defRPr/>
              </a:pPr>
              <a:t>‹#›</a:t>
            </a:fld>
            <a:endParaRPr lang="en-US" dirty="0"/>
          </a:p>
        </p:txBody>
      </p:sp>
    </p:spTree>
    <p:extLst>
      <p:ext uri="{BB962C8B-B14F-4D97-AF65-F5344CB8AC3E}">
        <p14:creationId xmlns:p14="http://schemas.microsoft.com/office/powerpoint/2010/main" val="4191974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whitehouse.gov/sites/default/files/microsites/ostp/PCAST/amp20_report_final.pdf"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whitehouse.gov/briefings-statements/america-will-dominate-industries-future/" TargetMode="External"/><Relationship Id="rId5" Type="http://schemas.openxmlformats.org/officeDocument/2006/relationships/hyperlink" Target="https://www.whitehouse.gov/wp-content/uploads/2018/10/Advanced-Manufacturing-Strategic-Plan-2018.pdf" TargetMode="External"/><Relationship Id="rId4" Type="http://schemas.openxmlformats.org/officeDocument/2006/relationships/hyperlink" Target="http://energy.gov/qt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64789">
              <a:defRPr/>
            </a:pPr>
            <a:fld id="{3E259B31-9835-4232-91D0-DACD3CA69458}" type="slidenum">
              <a:rPr lang="en-US">
                <a:solidFill>
                  <a:srgbClr val="000000"/>
                </a:solidFill>
              </a:rPr>
              <a:pPr defTabSz="464789">
                <a:defRPr/>
              </a:pPr>
              <a:t>1</a:t>
            </a:fld>
            <a:endParaRPr lang="en-US" dirty="0">
              <a:solidFill>
                <a:srgbClr val="000000"/>
              </a:solidFill>
            </a:endParaRPr>
          </a:p>
        </p:txBody>
      </p:sp>
      <p:sp>
        <p:nvSpPr>
          <p:cNvPr id="18435"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Notes Placeholder 6"/>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400" dirty="0"/>
          </a:p>
        </p:txBody>
      </p:sp>
      <p:sp>
        <p:nvSpPr>
          <p:cNvPr id="24582" name="Date Placeholder 2"/>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defTabSz="464789">
              <a:defRPr/>
            </a:pPr>
            <a:r>
              <a:rPr lang="en-US" dirty="0">
                <a:solidFill>
                  <a:srgbClr val="000000"/>
                </a:solidFill>
              </a:rPr>
              <a:t>5/15/2013</a:t>
            </a:r>
          </a:p>
        </p:txBody>
      </p:sp>
      <p:sp>
        <p:nvSpPr>
          <p:cNvPr id="24583" name="Header Placeholder 1"/>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464789">
              <a:defRPr/>
            </a:pPr>
            <a:endParaRPr lang="en-US" dirty="0">
              <a:solidFill>
                <a:srgbClr val="000000"/>
              </a:solidFill>
            </a:endParaRPr>
          </a:p>
        </p:txBody>
      </p:sp>
      <p:sp>
        <p:nvSpPr>
          <p:cNvPr id="3" name="Footer Placeholder 2"/>
          <p:cNvSpPr>
            <a:spLocks noGrp="1"/>
          </p:cNvSpPr>
          <p:nvPr>
            <p:ph type="ftr" sz="quarter" idx="4"/>
          </p:nvPr>
        </p:nvSpPr>
        <p:spPr/>
        <p:txBody>
          <a:bodyPr/>
          <a:lstStyle/>
          <a:p>
            <a:pPr>
              <a:defRPr/>
            </a:pPr>
            <a:r>
              <a:rPr lang="en-US" dirty="0">
                <a:solidFill>
                  <a:prstClr val="black"/>
                </a:solidFill>
              </a:rPr>
              <a:t>AMO Overview</a:t>
            </a:r>
          </a:p>
        </p:txBody>
      </p:sp>
    </p:spTree>
    <p:extLst>
      <p:ext uri="{BB962C8B-B14F-4D97-AF65-F5344CB8AC3E}">
        <p14:creationId xmlns:p14="http://schemas.microsoft.com/office/powerpoint/2010/main" val="271913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 xmlns:a16="http://schemas.microsoft.com/office/drawing/2014/main" id="{970D4A9F-007A-43EF-A277-74426E829E13}"/>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585B4-0502-420A-B37B-142B0FDDAACC}"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6674" name="Rectangle 2">
            <a:extLst>
              <a:ext uri="{FF2B5EF4-FFF2-40B4-BE49-F238E27FC236}">
                <a16:creationId xmlns="" xmlns:a16="http://schemas.microsoft.com/office/drawing/2014/main" id="{D1F62F68-3D54-4358-AE5C-962A2F4442C9}"/>
              </a:ext>
            </a:extLst>
          </p:cNvPr>
          <p:cNvSpPr>
            <a:spLocks noGrp="1" noRot="1" noChangeAspect="1" noChangeArrowheads="1" noTextEdit="1"/>
          </p:cNvSpPr>
          <p:nvPr>
            <p:ph type="sldImg"/>
          </p:nvPr>
        </p:nvSpPr>
        <p:spPr>
          <a:ln/>
        </p:spPr>
      </p:sp>
      <p:sp>
        <p:nvSpPr>
          <p:cNvPr id="796675" name="Rectangle 3">
            <a:extLst>
              <a:ext uri="{FF2B5EF4-FFF2-40B4-BE49-F238E27FC236}">
                <a16:creationId xmlns="" xmlns:a16="http://schemas.microsoft.com/office/drawing/2014/main" id="{7009B24B-4007-4908-B5E5-0485BC06388C}"/>
              </a:ext>
            </a:extLst>
          </p:cNvPr>
          <p:cNvSpPr>
            <a:spLocks noGrp="1" noChangeArrowheads="1"/>
          </p:cNvSpPr>
          <p:nvPr>
            <p:ph type="body" idx="1"/>
          </p:nvPr>
        </p:nvSpPr>
        <p:spPr>
          <a:xfrm>
            <a:off x="477838" y="4270375"/>
            <a:ext cx="6134100" cy="4046538"/>
          </a:xfrm>
        </p:spPr>
        <p:txBody>
          <a:bodyPr/>
          <a:lstStyle/>
          <a:p>
            <a:endParaRPr lang="en-US" altLang="en-US" dirty="0"/>
          </a:p>
        </p:txBody>
      </p:sp>
    </p:spTree>
    <p:extLst>
      <p:ext uri="{BB962C8B-B14F-4D97-AF65-F5344CB8AC3E}">
        <p14:creationId xmlns:p14="http://schemas.microsoft.com/office/powerpoint/2010/main" val="116820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28600">
              <a:buFont typeface="+mj-lt"/>
              <a:buAutoNum type="arabicPeriod"/>
            </a:pPr>
            <a:r>
              <a:rPr lang="en-US" sz="1200" dirty="0" smtClean="0">
                <a:solidFill>
                  <a:srgbClr val="000000"/>
                </a:solidFill>
              </a:rPr>
              <a:t>Empirical equations, algorithms, curve-fits</a:t>
            </a:r>
          </a:p>
          <a:p>
            <a:pPr marL="274320" indent="-228600">
              <a:buFont typeface="+mj-lt"/>
              <a:buAutoNum type="arabicPeriod"/>
            </a:pPr>
            <a:r>
              <a:rPr lang="en-US" sz="12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Equations that depend on physical properties and usually satisfy basic scaling and conservation principles</a:t>
            </a:r>
          </a:p>
          <a:p>
            <a:pPr marL="274320" indent="-228600">
              <a:buFont typeface="+mj-lt"/>
              <a:buAutoNum type="arabicPeriod"/>
            </a:pPr>
            <a:r>
              <a:rPr lang="en-US" sz="12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The appropriate governing mathematical equations - conservation of mass, momentum, and energy are solved given any special assumptions and/or boundary conditions.</a:t>
            </a:r>
          </a:p>
        </p:txBody>
      </p:sp>
      <p:sp>
        <p:nvSpPr>
          <p:cNvPr id="4" name="Slide Number Placeholder 3"/>
          <p:cNvSpPr>
            <a:spLocks noGrp="1"/>
          </p:cNvSpPr>
          <p:nvPr>
            <p:ph type="sldNum" sz="quarter" idx="10"/>
          </p:nvPr>
        </p:nvSpPr>
        <p:spPr/>
        <p:txBody>
          <a:bodyPr/>
          <a:lstStyle/>
          <a:p>
            <a:fld id="{5DED0BB1-6E1F-4730-B193-C8C4A250D2A2}" type="slidenum">
              <a:rPr lang="en-US" smtClean="0"/>
              <a:t>17</a:t>
            </a:fld>
            <a:endParaRPr lang="en-US" dirty="0"/>
          </a:p>
        </p:txBody>
      </p:sp>
    </p:spTree>
    <p:extLst>
      <p:ext uri="{BB962C8B-B14F-4D97-AF65-F5344CB8AC3E}">
        <p14:creationId xmlns:p14="http://schemas.microsoft.com/office/powerpoint/2010/main" val="64058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550875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94EAE-4A45-45F4-91C0-C4F4418B0B7F}" type="slidenum">
              <a:rPr lang="en-US" smtClean="0"/>
              <a:t>19</a:t>
            </a:fld>
            <a:endParaRPr lang="en-US" dirty="0"/>
          </a:p>
        </p:txBody>
      </p:sp>
    </p:spTree>
    <p:extLst>
      <p:ext uri="{BB962C8B-B14F-4D97-AF65-F5344CB8AC3E}">
        <p14:creationId xmlns:p14="http://schemas.microsoft.com/office/powerpoint/2010/main" val="2033967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94EAE-4A45-45F4-91C0-C4F4418B0B7F}" type="slidenum">
              <a:rPr lang="en-US" smtClean="0"/>
              <a:t>22</a:t>
            </a:fld>
            <a:endParaRPr lang="en-US" dirty="0"/>
          </a:p>
        </p:txBody>
      </p:sp>
    </p:spTree>
    <p:extLst>
      <p:ext uri="{BB962C8B-B14F-4D97-AF65-F5344CB8AC3E}">
        <p14:creationId xmlns:p14="http://schemas.microsoft.com/office/powerpoint/2010/main" val="1909492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94EAE-4A45-45F4-91C0-C4F4418B0B7F}" type="slidenum">
              <a:rPr lang="en-US" smtClean="0"/>
              <a:t>23</a:t>
            </a:fld>
            <a:endParaRPr lang="en-US" dirty="0"/>
          </a:p>
        </p:txBody>
      </p:sp>
    </p:spTree>
    <p:extLst>
      <p:ext uri="{BB962C8B-B14F-4D97-AF65-F5344CB8AC3E}">
        <p14:creationId xmlns:p14="http://schemas.microsoft.com/office/powerpoint/2010/main" val="9461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D0BB1-6E1F-4730-B193-C8C4A250D2A2}" type="slidenum">
              <a:rPr lang="en-US" smtClean="0"/>
              <a:t>2</a:t>
            </a:fld>
            <a:endParaRPr lang="en-US" dirty="0"/>
          </a:p>
        </p:txBody>
      </p:sp>
    </p:spTree>
    <p:extLst>
      <p:ext uri="{BB962C8B-B14F-4D97-AF65-F5344CB8AC3E}">
        <p14:creationId xmlns:p14="http://schemas.microsoft.com/office/powerpoint/2010/main" val="172773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aseline="30000" dirty="0" smtClean="0">
                <a:latin typeface="Calibri" panose="020F0502020204030204" pitchFamily="34" charset="0"/>
                <a:ea typeface="Calibri" panose="020F0502020204030204" pitchFamily="34" charset="0"/>
                <a:cs typeface="Times New Roman" panose="02020603050405020304" pitchFamily="18" charset="0"/>
              </a:rPr>
              <a:t>Evans, P.C. and M Annunziata, “Industrial Internet: Pushing the Boundaries of Minds and Machines.” General Electric Company, Fairfield, CT, 2012.</a:t>
            </a:r>
          </a:p>
          <a:p>
            <a:r>
              <a:rPr lang="en-US" sz="1200" dirty="0" smtClean="0">
                <a:latin typeface="Calibri" panose="020F0502020204030204" pitchFamily="34" charset="0"/>
                <a:ea typeface="Calibri" panose="020F0502020204030204" pitchFamily="34" charset="0"/>
                <a:cs typeface="Times New Roman" panose="02020603050405020304" pitchFamily="18" charset="0"/>
              </a:rPr>
              <a:t>President’s Council of Advisors on Science and Technology, “Accelerating U.S. Advanced Manufacturing,” October 2014. </a:t>
            </a:r>
            <a:r>
              <a:rPr lang="en-US" sz="1200"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http://www.whitehouse.gov/sites/default/files/microsites/ostp/PCAST/amp20_report_final.pdf</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p>
          <a:p>
            <a:r>
              <a:rPr lang="en-US" sz="1200" dirty="0" smtClean="0"/>
              <a:t>DOE Quadrennial Technology Review (QTR), Chapter 6 “Innovating Clean Energy Technologies in Advanced Manufacturing” </a:t>
            </a:r>
            <a:r>
              <a:rPr lang="en-US" sz="1200" u="sng" dirty="0" smtClean="0">
                <a:hlinkClick r:id="rId4"/>
              </a:rPr>
              <a:t>http://energy.gov/qtr</a:t>
            </a:r>
            <a:endParaRPr lang="en-US" sz="1200" dirty="0" smtClean="0">
              <a:latin typeface="Calibri" panose="020F0502020204030204" pitchFamily="34" charset="0"/>
            </a:endParaRPr>
          </a:p>
          <a:p>
            <a:r>
              <a:rPr lang="en-US" dirty="0" smtClean="0">
                <a:hlinkClick r:id="rId5"/>
              </a:rPr>
              <a:t>https://www.whitehouse.gov/wp-content/uploads/2018/10/Advanced-Manufacturing-Strategic-Plan-2018.pdf</a:t>
            </a:r>
            <a:endParaRPr lang="en-US" dirty="0" smtClean="0"/>
          </a:p>
          <a:p>
            <a:r>
              <a:rPr lang="en-US" dirty="0" smtClean="0">
                <a:hlinkClick r:id="rId6"/>
              </a:rPr>
              <a:t>https://www.whitehouse.gov/briefings-statements/america-will-dominate-industries-future/</a:t>
            </a:r>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76995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D0BB1-6E1F-4730-B193-C8C4A250D2A2}"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874057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587263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18B0-83CA-4FF9-AC8A-0A1BBAF37DA1}" type="slidenum">
              <a:rPr lang="en-US" smtClean="0"/>
              <a:t>10</a:t>
            </a:fld>
            <a:endParaRPr lang="en-US" dirty="0"/>
          </a:p>
        </p:txBody>
      </p:sp>
    </p:spTree>
    <p:extLst>
      <p:ext uri="{BB962C8B-B14F-4D97-AF65-F5344CB8AC3E}">
        <p14:creationId xmlns:p14="http://schemas.microsoft.com/office/powerpoint/2010/main" val="43365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94EAE-4A45-45F4-91C0-C4F4418B0B7F}" type="slidenum">
              <a:rPr lang="en-US" smtClean="0"/>
              <a:t>12</a:t>
            </a:fld>
            <a:endParaRPr lang="en-US" dirty="0"/>
          </a:p>
        </p:txBody>
      </p:sp>
    </p:spTree>
    <p:extLst>
      <p:ext uri="{BB962C8B-B14F-4D97-AF65-F5344CB8AC3E}">
        <p14:creationId xmlns:p14="http://schemas.microsoft.com/office/powerpoint/2010/main" val="3979949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970D4A9F-007A-43EF-A277-74426E829E13}"/>
              </a:ext>
            </a:extLst>
          </p:cNvPr>
          <p:cNvSpPr>
            <a:spLocks noGrp="1" noChangeArrowheads="1"/>
          </p:cNvSpPr>
          <p:nvPr>
            <p:ph type="sldNum" sz="quarter" idx="5"/>
          </p:nvPr>
        </p:nvSpPr>
        <p:spPr>
          <a:ln/>
        </p:spPr>
        <p:txBody>
          <a:bodyPr/>
          <a:lstStyle/>
          <a:p>
            <a:fld id="{667585B4-0502-420A-B37B-142B0FDDAACC}" type="slidenum">
              <a:rPr lang="en-US" altLang="en-US"/>
              <a:pPr/>
              <a:t>13</a:t>
            </a:fld>
            <a:endParaRPr lang="en-US" altLang="en-US" dirty="0"/>
          </a:p>
        </p:txBody>
      </p:sp>
      <p:sp>
        <p:nvSpPr>
          <p:cNvPr id="796674" name="Rectangle 2">
            <a:extLst>
              <a:ext uri="{FF2B5EF4-FFF2-40B4-BE49-F238E27FC236}">
                <a16:creationId xmlns:a16="http://schemas.microsoft.com/office/drawing/2014/main" xmlns="" id="{D1F62F68-3D54-4358-AE5C-962A2F4442C9}"/>
              </a:ext>
            </a:extLst>
          </p:cNvPr>
          <p:cNvSpPr>
            <a:spLocks noGrp="1" noRot="1" noChangeAspect="1" noChangeArrowheads="1" noTextEdit="1"/>
          </p:cNvSpPr>
          <p:nvPr>
            <p:ph type="sldImg"/>
          </p:nvPr>
        </p:nvSpPr>
        <p:spPr>
          <a:ln/>
        </p:spPr>
      </p:sp>
      <p:sp>
        <p:nvSpPr>
          <p:cNvPr id="796675" name="Rectangle 3">
            <a:extLst>
              <a:ext uri="{FF2B5EF4-FFF2-40B4-BE49-F238E27FC236}">
                <a16:creationId xmlns:a16="http://schemas.microsoft.com/office/drawing/2014/main" xmlns="" id="{7009B24B-4007-4908-B5E5-0485BC06388C}"/>
              </a:ext>
            </a:extLst>
          </p:cNvPr>
          <p:cNvSpPr>
            <a:spLocks noGrp="1" noChangeArrowheads="1"/>
          </p:cNvSpPr>
          <p:nvPr>
            <p:ph type="body" idx="1"/>
          </p:nvPr>
        </p:nvSpPr>
        <p:spPr>
          <a:xfrm>
            <a:off x="477838" y="4270375"/>
            <a:ext cx="6134100" cy="4046538"/>
          </a:xfrm>
        </p:spPr>
        <p:txBody>
          <a:bodyPr/>
          <a:lstStyle/>
          <a:p>
            <a:endParaRPr lang="en-US" altLang="en-US" dirty="0"/>
          </a:p>
        </p:txBody>
      </p:sp>
    </p:spTree>
    <p:extLst>
      <p:ext uri="{BB962C8B-B14F-4D97-AF65-F5344CB8AC3E}">
        <p14:creationId xmlns:p14="http://schemas.microsoft.com/office/powerpoint/2010/main" val="4262917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970D4A9F-007A-43EF-A277-74426E829E13}"/>
              </a:ext>
            </a:extLst>
          </p:cNvPr>
          <p:cNvSpPr>
            <a:spLocks noGrp="1" noChangeArrowheads="1"/>
          </p:cNvSpPr>
          <p:nvPr>
            <p:ph type="sldNum" sz="quarter" idx="5"/>
          </p:nvPr>
        </p:nvSpPr>
        <p:spPr>
          <a:ln/>
        </p:spPr>
        <p:txBody>
          <a:bodyPr/>
          <a:lstStyle/>
          <a:p>
            <a:fld id="{667585B4-0502-420A-B37B-142B0FDDAACC}" type="slidenum">
              <a:rPr lang="en-US" altLang="en-US"/>
              <a:pPr/>
              <a:t>14</a:t>
            </a:fld>
            <a:endParaRPr lang="en-US" altLang="en-US" dirty="0"/>
          </a:p>
        </p:txBody>
      </p:sp>
      <p:sp>
        <p:nvSpPr>
          <p:cNvPr id="796674" name="Rectangle 2">
            <a:extLst>
              <a:ext uri="{FF2B5EF4-FFF2-40B4-BE49-F238E27FC236}">
                <a16:creationId xmlns:a16="http://schemas.microsoft.com/office/drawing/2014/main" xmlns="" id="{D1F62F68-3D54-4358-AE5C-962A2F4442C9}"/>
              </a:ext>
            </a:extLst>
          </p:cNvPr>
          <p:cNvSpPr>
            <a:spLocks noGrp="1" noRot="1" noChangeAspect="1" noChangeArrowheads="1" noTextEdit="1"/>
          </p:cNvSpPr>
          <p:nvPr>
            <p:ph type="sldImg"/>
          </p:nvPr>
        </p:nvSpPr>
        <p:spPr>
          <a:ln/>
        </p:spPr>
      </p:sp>
      <p:sp>
        <p:nvSpPr>
          <p:cNvPr id="796675" name="Rectangle 3">
            <a:extLst>
              <a:ext uri="{FF2B5EF4-FFF2-40B4-BE49-F238E27FC236}">
                <a16:creationId xmlns:a16="http://schemas.microsoft.com/office/drawing/2014/main" xmlns="" id="{7009B24B-4007-4908-B5E5-0485BC06388C}"/>
              </a:ext>
            </a:extLst>
          </p:cNvPr>
          <p:cNvSpPr>
            <a:spLocks noGrp="1" noChangeArrowheads="1"/>
          </p:cNvSpPr>
          <p:nvPr>
            <p:ph type="body" idx="1"/>
          </p:nvPr>
        </p:nvSpPr>
        <p:spPr>
          <a:xfrm>
            <a:off x="477838" y="4270375"/>
            <a:ext cx="6134100" cy="4046538"/>
          </a:xfrm>
        </p:spPr>
        <p:txBody>
          <a:bodyPr/>
          <a:lstStyle/>
          <a:p>
            <a:endParaRPr lang="en-US" altLang="en-US" dirty="0"/>
          </a:p>
        </p:txBody>
      </p:sp>
    </p:spTree>
    <p:extLst>
      <p:ext uri="{BB962C8B-B14F-4D97-AF65-F5344CB8AC3E}">
        <p14:creationId xmlns:p14="http://schemas.microsoft.com/office/powerpoint/2010/main" val="23450670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8.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9.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0.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149623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a:lvl1pPr>
          </a:lstStyle>
          <a:p>
            <a:r>
              <a:rPr lang="en-US"/>
              <a:t>Click to edit Master title style</a:t>
            </a:r>
            <a:endParaRPr lang="en-US" dirty="0"/>
          </a:p>
        </p:txBody>
      </p:sp>
      <p:sp>
        <p:nvSpPr>
          <p:cNvPr id="3" name="Content Placeholder 2"/>
          <p:cNvSpPr>
            <a:spLocks noGrp="1"/>
          </p:cNvSpPr>
          <p:nvPr>
            <p:ph idx="1"/>
          </p:nvPr>
        </p:nvSpPr>
        <p:spPr>
          <a:xfrm>
            <a:off x="3575050" y="727676"/>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31085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3047094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3253573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30300237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14703137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44903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6927947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0057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7952810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04CA6D-FE68-B64D-A479-7006EC84D610}"/>
              </a:ext>
            </a:extLst>
          </p:cNvPr>
          <p:cNvSpPr>
            <a:spLocks noGrp="1"/>
          </p:cNvSpPr>
          <p:nvPr>
            <p:ph type="title"/>
          </p:nvPr>
        </p:nvSpPr>
        <p:spPr>
          <a:xfrm>
            <a:off x="259556" y="365126"/>
            <a:ext cx="7886700" cy="1325563"/>
          </a:xfrm>
        </p:spPr>
        <p:txBody>
          <a:bodyPr/>
          <a:lstStyle/>
          <a:p>
            <a:r>
              <a:rPr lang="en-US"/>
              <a:t>Click to edit Master title style</a:t>
            </a:r>
          </a:p>
        </p:txBody>
      </p:sp>
      <p:sp>
        <p:nvSpPr>
          <p:cNvPr id="4" name="Slide Number Placeholder 5">
            <a:extLst>
              <a:ext uri="{FF2B5EF4-FFF2-40B4-BE49-F238E27FC236}">
                <a16:creationId xmlns:a16="http://schemas.microsoft.com/office/drawing/2014/main" xmlns="" id="{94767666-5B9B-9649-8F94-A9F652340B9B}"/>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1941962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800"/>
          </a:xfrm>
          <a:prstGeom prst="rect">
            <a:avLst/>
          </a:prstGeom>
        </p:spPr>
        <p:txBody>
          <a:bodyPr wrap="square" lIns="91425" tIns="91425" rIns="91425" bIns="91425" anchor="b" anchorCtr="0"/>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a:endParaRPr/>
          </a:p>
        </p:txBody>
      </p:sp>
      <p:sp>
        <p:nvSpPr>
          <p:cNvPr id="11" name="Shape 11"/>
          <p:cNvSpPr txBox="1">
            <a:spLocks noGrp="1"/>
          </p:cNvSpPr>
          <p:nvPr>
            <p:ph type="subTitle" idx="1"/>
          </p:nvPr>
        </p:nvSpPr>
        <p:spPr>
          <a:xfrm>
            <a:off x="311700" y="3778833"/>
            <a:ext cx="8520600" cy="1056800"/>
          </a:xfrm>
          <a:prstGeom prst="rect">
            <a:avLst/>
          </a:prstGeom>
        </p:spPr>
        <p:txBody>
          <a:bodyPr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6217623"/>
            <a:ext cx="5487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493712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79496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97264113-4187-4EBB-AD66-68EAE65599BA}"/>
              </a:ext>
            </a:extLst>
          </p:cNvPr>
          <p:cNvSpPr>
            <a:spLocks noGrp="1"/>
          </p:cNvSpPr>
          <p:nvPr>
            <p:ph type="pic" sz="quarter" idx="14"/>
          </p:nvPr>
        </p:nvSpPr>
        <p:spPr>
          <a:xfrm>
            <a:off x="259557" y="5263220"/>
            <a:ext cx="8620125" cy="1096275"/>
          </a:xfrm>
          <a:prstGeom prst="rect">
            <a:avLst/>
          </a:prstGeom>
        </p:spPr>
        <p:txBody>
          <a:bodyPr anchor="ctr"/>
          <a:lstStyle>
            <a:lvl1pPr marL="0" indent="0" algn="ctr">
              <a:buNone/>
              <a:defRPr/>
            </a:lvl1pPr>
          </a:lstStyle>
          <a:p>
            <a:endParaRPr lang="en-ID" dirty="0"/>
          </a:p>
        </p:txBody>
      </p:sp>
      <p:sp>
        <p:nvSpPr>
          <p:cNvPr id="15" name="Parallelogram 3">
            <a:extLst>
              <a:ext uri="{FF2B5EF4-FFF2-40B4-BE49-F238E27FC236}">
                <a16:creationId xmlns="" xmlns:a16="http://schemas.microsoft.com/office/drawing/2014/main" id="{A42EFA2A-20ED-A546-B14E-7A6CE853967B}"/>
              </a:ext>
            </a:extLst>
          </p:cNvPr>
          <p:cNvSpPr/>
          <p:nvPr userDrawn="1"/>
        </p:nvSpPr>
        <p:spPr>
          <a:xfrm>
            <a:off x="-23649" y="6525492"/>
            <a:ext cx="8605754"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 xmlns:a16="http://schemas.microsoft.com/office/drawing/2014/main" id="{5887E8A2-7761-BA40-85CA-DE497ED5EED0}"/>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900" smtClean="0"/>
              <a:pPr/>
              <a:t>‹#›</a:t>
            </a:fld>
            <a:endParaRPr lang="en-US" sz="900" dirty="0"/>
          </a:p>
        </p:txBody>
      </p:sp>
      <p:sp>
        <p:nvSpPr>
          <p:cNvPr id="17" name="Slide Number Placeholder 5">
            <a:extLst>
              <a:ext uri="{FF2B5EF4-FFF2-40B4-BE49-F238E27FC236}">
                <a16:creationId xmlns="" xmlns:a16="http://schemas.microsoft.com/office/drawing/2014/main" id="{0BA07141-3041-5F43-B283-BDD28E143DC3}"/>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bg1"/>
                </a:solidFill>
              </a:rPr>
              <a:t>Copyright © 2020 CESMII - All Rights Reserved.        </a:t>
            </a:r>
          </a:p>
        </p:txBody>
      </p:sp>
      <p:pic>
        <p:nvPicPr>
          <p:cNvPr id="18" name="Picture 17">
            <a:extLst>
              <a:ext uri="{FF2B5EF4-FFF2-40B4-BE49-F238E27FC236}">
                <a16:creationId xmlns="" xmlns:a16="http://schemas.microsoft.com/office/drawing/2014/main" id="{CF4ACB8E-0961-CD4C-9F5D-FA34184D4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66728" y="6494282"/>
            <a:ext cx="277273" cy="369697"/>
          </a:xfrm>
          <a:prstGeom prst="rect">
            <a:avLst/>
          </a:prstGeom>
        </p:spPr>
      </p:pic>
      <p:sp>
        <p:nvSpPr>
          <p:cNvPr id="19" name="Title 1">
            <a:extLst>
              <a:ext uri="{FF2B5EF4-FFF2-40B4-BE49-F238E27FC236}">
                <a16:creationId xmlns="" xmlns:a16="http://schemas.microsoft.com/office/drawing/2014/main" id="{5F2C930E-2527-9F46-B9A7-EFAB09F2E834}"/>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0" name="Text Placeholder 9">
            <a:extLst>
              <a:ext uri="{FF2B5EF4-FFF2-40B4-BE49-F238E27FC236}">
                <a16:creationId xmlns="" xmlns:a16="http://schemas.microsoft.com/office/drawing/2014/main" id="{BF29FE8D-88D3-3040-9B12-7BF2E257B58B}"/>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1" name="Content Placeholder 2">
            <a:extLst>
              <a:ext uri="{FF2B5EF4-FFF2-40B4-BE49-F238E27FC236}">
                <a16:creationId xmlns="" xmlns:a16="http://schemas.microsoft.com/office/drawing/2014/main" id="{A6892FC5-1041-104C-BE4D-23EB7C79324C}"/>
              </a:ext>
            </a:extLst>
          </p:cNvPr>
          <p:cNvSpPr>
            <a:spLocks noGrp="1"/>
          </p:cNvSpPr>
          <p:nvPr>
            <p:ph sz="quarter" idx="18"/>
          </p:nvPr>
        </p:nvSpPr>
        <p:spPr>
          <a:xfrm>
            <a:off x="523397" y="2303464"/>
            <a:ext cx="8058707" cy="2843259"/>
          </a:xfrm>
          <a:prstGeom prst="rect">
            <a:avLst/>
          </a:prstGeom>
        </p:spPr>
        <p:txBody>
          <a:bodyPr numCol="2">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19017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8866728" y="6494282"/>
            <a:ext cx="277273" cy="369697"/>
          </a:xfrm>
          <a:prstGeom prst="rect">
            <a:avLst/>
          </a:prstGeom>
        </p:spPr>
      </p:pic>
    </p:spTree>
    <p:extLst>
      <p:ext uri="{BB962C8B-B14F-4D97-AF65-F5344CB8AC3E}">
        <p14:creationId xmlns:p14="http://schemas.microsoft.com/office/powerpoint/2010/main" val="360271348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smtClean="0"/>
              <a:t>Click to edit Master text styles</a:t>
            </a:r>
          </a:p>
        </p:txBody>
      </p:sp>
    </p:spTree>
    <p:extLst>
      <p:ext uri="{BB962C8B-B14F-4D97-AF65-F5344CB8AC3E}">
        <p14:creationId xmlns:p14="http://schemas.microsoft.com/office/powerpoint/2010/main" val="2314548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xmlns="" id="{E0DA1F73-EA10-0C45-9B2C-0B943A86B110}"/>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4" name="Slide Number Placeholder 5">
            <a:extLst>
              <a:ext uri="{FF2B5EF4-FFF2-40B4-BE49-F238E27FC236}">
                <a16:creationId xmlns:a16="http://schemas.microsoft.com/office/drawing/2014/main" xmlns="" id="{94767666-5B9B-9649-8F94-A9F652340B9B}"/>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fld id="{E3813BF9-5145-4417-B95D-FA8627973885}" type="slidenum">
              <a:rPr lang="en-US" smtClean="0"/>
              <a:pPr/>
              <a:t>‹#›</a:t>
            </a:fld>
            <a:endParaRPr lang="en-US" dirty="0"/>
          </a:p>
        </p:txBody>
      </p:sp>
      <p:sp>
        <p:nvSpPr>
          <p:cNvPr id="9" name="Text Placeholder 9">
            <a:extLst>
              <a:ext uri="{FF2B5EF4-FFF2-40B4-BE49-F238E27FC236}">
                <a16:creationId xmlns:a16="http://schemas.microsoft.com/office/drawing/2014/main" xmlns="" id="{D3638187-B40C-6548-B2D5-5FD2C931BF36}"/>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207750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70496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34841763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
        <p:nvSpPr>
          <p:cNvPr id="5" name="TextBox 4"/>
          <p:cNvSpPr txBox="1"/>
          <p:nvPr userDrawn="1"/>
        </p:nvSpPr>
        <p:spPr>
          <a:xfrm>
            <a:off x="6858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41669859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0" y="662970"/>
            <a:ext cx="9144000" cy="45719"/>
          </a:xfrm>
          <a:prstGeom prst="rect">
            <a:avLst/>
          </a:prstGeom>
        </p:spPr>
      </p:pic>
    </p:spTree>
    <p:extLst>
      <p:ext uri="{BB962C8B-B14F-4D97-AF65-F5344CB8AC3E}">
        <p14:creationId xmlns:p14="http://schemas.microsoft.com/office/powerpoint/2010/main" val="27645108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
        <p:nvSpPr>
          <p:cNvPr id="4" name="TextBox 3"/>
          <p:cNvSpPr txBox="1"/>
          <p:nvPr userDrawn="1"/>
        </p:nvSpPr>
        <p:spPr>
          <a:xfrm>
            <a:off x="6858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201654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
        <p:nvSpPr>
          <p:cNvPr id="2" name="TextBox 1"/>
          <p:cNvSpPr txBox="1"/>
          <p:nvPr userDrawn="1"/>
        </p:nvSpPr>
        <p:spPr>
          <a:xfrm>
            <a:off x="9144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49332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083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2_EERE Black Slide Cover">
    <p:spTree>
      <p:nvGrpSpPr>
        <p:cNvPr id="1" name=""/>
        <p:cNvGrpSpPr/>
        <p:nvPr/>
      </p:nvGrpSpPr>
      <p:grpSpPr>
        <a:xfrm>
          <a:off x="0" y="0"/>
          <a:ext cx="0" cy="0"/>
          <a:chOff x="0" y="0"/>
          <a:chExt cx="0" cy="0"/>
        </a:xfrm>
      </p:grpSpPr>
      <p:sp>
        <p:nvSpPr>
          <p:cNvPr id="5" name="Rectangle 19"/>
          <p:cNvSpPr/>
          <p:nvPr/>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9"/>
          <p:cNvSpPr/>
          <p:nvPr/>
        </p:nvSpPr>
        <p:spPr>
          <a:xfrm flipH="1">
            <a:off x="5334000" y="3276600"/>
            <a:ext cx="3810000" cy="33655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6"/>
          <p:cNvSpPr/>
          <p:nvPr/>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0"/>
            <a:ext cx="2133600" cy="1565275"/>
          </a:xfrm>
          <a:prstGeom prst="rect">
            <a:avLst/>
          </a:prstGeom>
          <a:noFill/>
          <a:ln w="9525">
            <a:noFill/>
            <a:miter lim="800000"/>
            <a:headEnd/>
            <a:tailEnd/>
          </a:ln>
        </p:spPr>
      </p:pic>
      <p:pic>
        <p:nvPicPr>
          <p:cNvPr id="16" name="Picture 13" descr="Oneturb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34000" y="1524010"/>
            <a:ext cx="2133600" cy="1762125"/>
          </a:xfrm>
          <a:prstGeom prst="rect">
            <a:avLst/>
          </a:prstGeom>
          <a:noFill/>
          <a:ln w="9525">
            <a:no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0"/>
            <a:ext cx="2133600" cy="1539875"/>
          </a:xfrm>
          <a:prstGeom prst="rect">
            <a:avLst/>
          </a:prstGeom>
          <a:noFill/>
          <a:ln w="9525">
            <a:noFill/>
            <a:miter lim="800000"/>
            <a:headEnd/>
            <a:tailEnd/>
          </a:ln>
        </p:spPr>
      </p:pic>
      <p:pic>
        <p:nvPicPr>
          <p:cNvPr id="14" name="Picture 10" descr="insulat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a:bodyPr>
          <a:lstStyle>
            <a:lvl1pPr>
              <a:buNone/>
              <a:defRPr sz="1000" baseline="0">
                <a:solidFill>
                  <a:schemeClr val="bg1"/>
                </a:solidFill>
                <a:latin typeface="Arial" pitchFamily="34" charset="0"/>
                <a:cs typeface="Arial" pitchFamily="34" charset="0"/>
              </a:defRPr>
            </a:lvl1pPr>
          </a:lstStyle>
          <a:p>
            <a:pPr marL="257168" indent="-257168" defTabSz="342892" fontAlgn="auto">
              <a:spcBef>
                <a:spcPct val="20000"/>
              </a:spcBef>
              <a:spcAft>
                <a:spcPts val="0"/>
              </a:spcAft>
              <a:buFont typeface="Arial"/>
              <a:buNone/>
              <a:defRPr/>
            </a:pPr>
            <a:fld id="{24289C06-C21E-485E-9AAF-A99C6B017E3B}" type="slidenum">
              <a:rPr lang="en-US" sz="750" smtClean="0">
                <a:solidFill>
                  <a:prstClr val="white"/>
                </a:solidFill>
                <a:latin typeface="Calibri"/>
                <a:ea typeface="ＭＳ Ｐゴシック" charset="0"/>
                <a:cs typeface="Calibri"/>
              </a:rPr>
              <a:pPr marL="257168" indent="-257168" defTabSz="342892" fontAlgn="auto">
                <a:spcBef>
                  <a:spcPct val="20000"/>
                </a:spcBef>
                <a:spcAft>
                  <a:spcPts val="0"/>
                </a:spcAft>
                <a:buFont typeface="Arial"/>
                <a:buNone/>
                <a:defRPr/>
              </a:pPr>
              <a:t>‹#›</a:t>
            </a:fld>
            <a:r>
              <a:rPr lang="en-US" sz="750" dirty="0" smtClean="0">
                <a:solidFill>
                  <a:prstClr val="white"/>
                </a:solidFill>
                <a:latin typeface="Calibri"/>
                <a:ea typeface="ＭＳ Ｐゴシック" charset="0"/>
                <a:cs typeface="Calibri"/>
              </a:rPr>
              <a:t> | Energy Efficiency and Renewable Energy</a:t>
            </a:r>
            <a:endParaRPr lang="en-US" sz="750" dirty="0">
              <a:solidFill>
                <a:prstClr val="white"/>
              </a:solidFill>
              <a:latin typeface="Calibri"/>
              <a:ea typeface="ＭＳ Ｐゴシック" charset="0"/>
              <a:cs typeface="Calibri"/>
            </a:endParaRPr>
          </a:p>
        </p:txBody>
      </p:sp>
      <p:sp>
        <p:nvSpPr>
          <p:cNvPr id="8" name="Text Placeholder 9"/>
          <p:cNvSpPr txBox="1">
            <a:spLocks/>
          </p:cNvSpPr>
          <p:nvPr/>
        </p:nvSpPr>
        <p:spPr>
          <a:xfrm>
            <a:off x="5476877" y="6616700"/>
            <a:ext cx="3667125" cy="241300"/>
          </a:xfrm>
          <a:prstGeom prst="rect">
            <a:avLst/>
          </a:prstGeom>
        </p:spPr>
        <p:txBody>
          <a:bodyPr>
            <a:normAutofit/>
          </a:bodyPr>
          <a:lstStyle>
            <a:lvl1pPr>
              <a:buNone/>
              <a:defRPr sz="1000" baseline="0">
                <a:solidFill>
                  <a:schemeClr val="bg1"/>
                </a:solidFill>
                <a:latin typeface="Arial" pitchFamily="34" charset="0"/>
                <a:cs typeface="Arial" pitchFamily="34" charset="0"/>
              </a:defRPr>
            </a:lvl1pPr>
          </a:lstStyle>
          <a:p>
            <a:pPr marL="257168" indent="-257168" algn="r" defTabSz="342892" fontAlgn="auto">
              <a:spcBef>
                <a:spcPct val="20000"/>
              </a:spcBef>
              <a:spcAft>
                <a:spcPts val="0"/>
              </a:spcAft>
              <a:buFont typeface="Arial"/>
              <a:buNone/>
              <a:defRPr/>
            </a:pPr>
            <a:r>
              <a:rPr lang="en-US" sz="750" dirty="0" smtClean="0">
                <a:solidFill>
                  <a:prstClr val="white"/>
                </a:solidFill>
                <a:latin typeface="Calibri"/>
                <a:ea typeface="ＭＳ Ｐゴシック" charset="0"/>
                <a:cs typeface="Calibri"/>
              </a:rPr>
              <a:t>eere.energy.gov</a:t>
            </a:r>
            <a:endParaRPr lang="en-US" sz="750" dirty="0">
              <a:solidFill>
                <a:prstClr val="white"/>
              </a:solidFill>
              <a:latin typeface="Calibri"/>
              <a:ea typeface="ＭＳ Ｐゴシック" charset="0"/>
              <a:cs typeface="Calibri"/>
            </a:endParaRP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2600" y="477011"/>
            <a:ext cx="3352800" cy="492725"/>
          </a:xfrm>
          <a:prstGeom prst="rect">
            <a:avLst/>
          </a:prstGeom>
        </p:spPr>
      </p:pic>
      <p:sp>
        <p:nvSpPr>
          <p:cNvPr id="3" name="Text Placeholder 2"/>
          <p:cNvSpPr>
            <a:spLocks noGrp="1"/>
          </p:cNvSpPr>
          <p:nvPr>
            <p:ph type="body" sz="quarter" idx="10" hasCustomPrompt="1"/>
          </p:nvPr>
        </p:nvSpPr>
        <p:spPr>
          <a:xfrm>
            <a:off x="228600" y="3892823"/>
            <a:ext cx="4800600" cy="526785"/>
          </a:xfrm>
          <a:prstGeom prst="rect">
            <a:avLst/>
          </a:prstGeom>
        </p:spPr>
        <p:txBody>
          <a:bodyPr vert="horz" lIns="0" tIns="0" rIns="0" bIns="0"/>
          <a:lstStyle>
            <a:lvl1pPr marL="0" indent="0">
              <a:buNone/>
              <a:defRPr sz="2100" b="0"/>
            </a:lvl1pPr>
          </a:lstStyle>
          <a:p>
            <a:pPr lvl="0"/>
            <a:r>
              <a:rPr lang="en-US" dirty="0" smtClean="0"/>
              <a:t>Headline</a:t>
            </a:r>
            <a:endParaRPr lang="en-US" dirty="0"/>
          </a:p>
        </p:txBody>
      </p:sp>
      <p:sp>
        <p:nvSpPr>
          <p:cNvPr id="24" name="Text Placeholder 2"/>
          <p:cNvSpPr>
            <a:spLocks noGrp="1"/>
          </p:cNvSpPr>
          <p:nvPr>
            <p:ph type="body" sz="quarter" idx="11" hasCustomPrompt="1"/>
          </p:nvPr>
        </p:nvSpPr>
        <p:spPr>
          <a:xfrm>
            <a:off x="228600" y="4477729"/>
            <a:ext cx="4800600" cy="526785"/>
          </a:xfrm>
          <a:prstGeom prst="rect">
            <a:avLst/>
          </a:prstGeom>
        </p:spPr>
        <p:txBody>
          <a:bodyPr vert="horz" lIns="0" tIns="0" rIns="0" bIns="0"/>
          <a:lstStyle>
            <a:lvl1pPr marL="0" indent="0">
              <a:buNone/>
              <a:defRPr sz="1800" b="0"/>
            </a:lvl1pPr>
          </a:lstStyle>
          <a:p>
            <a:pPr lvl="0"/>
            <a:r>
              <a:rPr lang="en-US" dirty="0" smtClean="0"/>
              <a:t>Date</a:t>
            </a:r>
            <a:endParaRPr lang="en-US" dirty="0"/>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smtClean="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1500" b="0">
                <a:solidFill>
                  <a:srgbClr val="FFFFFF"/>
                </a:solidFill>
              </a:defRPr>
            </a:lvl1pPr>
          </a:lstStyle>
          <a:p>
            <a:pPr lvl="0"/>
            <a:r>
              <a:rPr lang="en-US" dirty="0" smtClean="0"/>
              <a:t>Position</a:t>
            </a:r>
          </a:p>
        </p:txBody>
      </p:sp>
    </p:spTree>
    <p:extLst>
      <p:ext uri="{BB962C8B-B14F-4D97-AF65-F5344CB8AC3E}">
        <p14:creationId xmlns:p14="http://schemas.microsoft.com/office/powerpoint/2010/main" val="1619786936"/>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 y="0"/>
            <a:ext cx="9143999" cy="712550"/>
          </a:xfrm>
          <a:solidFill>
            <a:srgbClr val="000066"/>
          </a:solidFill>
        </p:spPr>
        <p:txBody>
          <a:bodyPr/>
          <a:lstStyle/>
          <a:p>
            <a:r>
              <a:rPr lang="en-US" smtClean="0"/>
              <a:t>Click to edit Master title style</a:t>
            </a:r>
            <a:endParaRPr lang="en-US" dirty="0"/>
          </a:p>
        </p:txBody>
      </p:sp>
      <p:sp>
        <p:nvSpPr>
          <p:cNvPr id="4" name="Content Placeholder 3"/>
          <p:cNvSpPr>
            <a:spLocks noGrp="1"/>
          </p:cNvSpPr>
          <p:nvPr>
            <p:ph sz="quarter" idx="10"/>
          </p:nvPr>
        </p:nvSpPr>
        <p:spPr>
          <a:xfrm>
            <a:off x="485481" y="895546"/>
            <a:ext cx="8077200" cy="5257800"/>
          </a:xfrm>
          <a:prstGeom prst="rect">
            <a:avLst/>
          </a:prstGeom>
        </p:spPr>
        <p:txBody>
          <a:bodyPr vert="horz"/>
          <a:lstStyle>
            <a:lvl1pPr marL="0" indent="0">
              <a:buNone/>
              <a:defRPr>
                <a:solidFill>
                  <a:srgbClr val="000000"/>
                </a:solidFill>
              </a:defRPr>
            </a:lvl1pPr>
          </a:lstStyle>
          <a:p>
            <a:pPr lvl="0"/>
            <a:r>
              <a:rPr lang="en-US" smtClean="0"/>
              <a:t>Click to edit Master text styles</a:t>
            </a:r>
          </a:p>
        </p:txBody>
      </p:sp>
    </p:spTree>
    <p:extLst>
      <p:ext uri="{BB962C8B-B14F-4D97-AF65-F5344CB8AC3E}">
        <p14:creationId xmlns:p14="http://schemas.microsoft.com/office/powerpoint/2010/main" val="2140861587"/>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0"/>
            <a:ext cx="21336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3" name="Footer Placeholder 2"/>
          <p:cNvSpPr>
            <a:spLocks noGrp="1"/>
          </p:cNvSpPr>
          <p:nvPr>
            <p:ph type="ftr" sz="quarter" idx="11"/>
          </p:nvPr>
        </p:nvSpPr>
        <p:spPr>
          <a:xfrm>
            <a:off x="3124200" y="6356360"/>
            <a:ext cx="28956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4" name="Slide Number Placeholder 3"/>
          <p:cNvSpPr>
            <a:spLocks noGrp="1"/>
          </p:cNvSpPr>
          <p:nvPr>
            <p:ph type="sldNum" sz="quarter" idx="12"/>
          </p:nvPr>
        </p:nvSpPr>
        <p:spPr>
          <a:xfrm>
            <a:off x="6553200" y="6356360"/>
            <a:ext cx="2133600" cy="365125"/>
          </a:xfrm>
          <a:prstGeom prst="rect">
            <a:avLst/>
          </a:prstGeom>
        </p:spPr>
        <p:txBody>
          <a:bodyPr/>
          <a:lstStyle/>
          <a:p>
            <a:pPr fontAlgn="auto">
              <a:spcBef>
                <a:spcPts val="0"/>
              </a:spcBef>
              <a:spcAft>
                <a:spcPts val="0"/>
              </a:spcAft>
            </a:pPr>
            <a:fld id="{B240336B-4217-4D05-B448-09AB7CAC5CCF}" type="slidenum">
              <a:rPr lang="en-US" smtClean="0">
                <a:solidFill>
                  <a:srgbClr val="50565C"/>
                </a:solidFill>
                <a:latin typeface="Calibri"/>
              </a:rPr>
              <a:pPr fontAlgn="auto">
                <a:spcBef>
                  <a:spcPts val="0"/>
                </a:spcBef>
                <a:spcAft>
                  <a:spcPts val="0"/>
                </a:spcAft>
              </a:pPr>
              <a:t>‹#›</a:t>
            </a:fld>
            <a:endParaRPr lang="en-US" dirty="0">
              <a:solidFill>
                <a:srgbClr val="50565C"/>
              </a:solidFill>
              <a:latin typeface="Calibri"/>
            </a:endParaRPr>
          </a:p>
        </p:txBody>
      </p:sp>
      <p:sp>
        <p:nvSpPr>
          <p:cNvPr id="5" name="Title 4"/>
          <p:cNvSpPr>
            <a:spLocks noGrp="1"/>
          </p:cNvSpPr>
          <p:nvPr>
            <p:ph type="title"/>
          </p:nvPr>
        </p:nvSpPr>
        <p:spPr>
          <a:solidFill>
            <a:srgbClr val="000066"/>
          </a:solidFill>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3837964060"/>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7835" y="1586191"/>
            <a:ext cx="7772400" cy="1194117"/>
          </a:xfrm>
          <a:solidFill>
            <a:srgbClr val="000066"/>
          </a:solidFill>
        </p:spPr>
        <p:txBody>
          <a:bodyPr anchor="b">
            <a:normAutofit/>
          </a:bodyPr>
          <a:lstStyle>
            <a:lvl1pPr algn="ctr">
              <a:defRPr sz="2400">
                <a:solidFill>
                  <a:srgbClr val="FFFF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pPr fontAlgn="auto">
              <a:spcBef>
                <a:spcPts val="0"/>
              </a:spcBef>
              <a:spcAft>
                <a:spcPts val="0"/>
              </a:spcAft>
            </a:pPr>
            <a:fld id="{B240336B-4217-4D05-B448-09AB7CAC5CCF}" type="slidenum">
              <a:rPr lang="en-US" smtClean="0">
                <a:solidFill>
                  <a:srgbClr val="50565C"/>
                </a:solidFill>
                <a:latin typeface="Calibri"/>
              </a:rPr>
              <a:pPr fontAlgn="auto">
                <a:spcBef>
                  <a:spcPts val="0"/>
                </a:spcBef>
                <a:spcAft>
                  <a:spcPts val="0"/>
                </a:spcAft>
              </a:pPr>
              <a:t>‹#›</a:t>
            </a:fld>
            <a:endParaRPr lang="en-US" dirty="0">
              <a:solidFill>
                <a:srgbClr val="50565C"/>
              </a:solidFill>
              <a:latin typeface="Calibri"/>
            </a:endParaRPr>
          </a:p>
        </p:txBody>
      </p:sp>
    </p:spTree>
    <p:extLst>
      <p:ext uri="{BB962C8B-B14F-4D97-AF65-F5344CB8AC3E}">
        <p14:creationId xmlns:p14="http://schemas.microsoft.com/office/powerpoint/2010/main" val="91869384"/>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97264113-4187-4EBB-AD66-68EAE65599BA}"/>
              </a:ext>
            </a:extLst>
          </p:cNvPr>
          <p:cNvSpPr>
            <a:spLocks noGrp="1"/>
          </p:cNvSpPr>
          <p:nvPr>
            <p:ph type="pic" sz="quarter" idx="14"/>
          </p:nvPr>
        </p:nvSpPr>
        <p:spPr>
          <a:xfrm>
            <a:off x="259557" y="5263220"/>
            <a:ext cx="8620125" cy="1096275"/>
          </a:xfrm>
          <a:prstGeom prst="rect">
            <a:avLst/>
          </a:prstGeom>
        </p:spPr>
        <p:txBody>
          <a:bodyPr anchor="ctr"/>
          <a:lstStyle>
            <a:lvl1pPr marL="0" indent="0" algn="ctr">
              <a:buNone/>
              <a:defRPr/>
            </a:lvl1pPr>
          </a:lstStyle>
          <a:p>
            <a:endParaRPr lang="en-ID" dirty="0"/>
          </a:p>
        </p:txBody>
      </p:sp>
      <p:sp>
        <p:nvSpPr>
          <p:cNvPr id="16" name="Slide Number Placeholder 5">
            <a:extLst>
              <a:ext uri="{FF2B5EF4-FFF2-40B4-BE49-F238E27FC236}">
                <a16:creationId xmlns="" xmlns:a16="http://schemas.microsoft.com/office/drawing/2014/main" id="{5887E8A2-7761-BA40-85CA-DE497ED5EED0}"/>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Title 1">
            <a:extLst>
              <a:ext uri="{FF2B5EF4-FFF2-40B4-BE49-F238E27FC236}">
                <a16:creationId xmlns="" xmlns:a16="http://schemas.microsoft.com/office/drawing/2014/main" id="{5F2C930E-2527-9F46-B9A7-EFAB09F2E834}"/>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0" name="Text Placeholder 9">
            <a:extLst>
              <a:ext uri="{FF2B5EF4-FFF2-40B4-BE49-F238E27FC236}">
                <a16:creationId xmlns="" xmlns:a16="http://schemas.microsoft.com/office/drawing/2014/main" id="{BF29FE8D-88D3-3040-9B12-7BF2E257B58B}"/>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1" name="Content Placeholder 2">
            <a:extLst>
              <a:ext uri="{FF2B5EF4-FFF2-40B4-BE49-F238E27FC236}">
                <a16:creationId xmlns="" xmlns:a16="http://schemas.microsoft.com/office/drawing/2014/main" id="{A6892FC5-1041-104C-BE4D-23EB7C79324C}"/>
              </a:ext>
            </a:extLst>
          </p:cNvPr>
          <p:cNvSpPr>
            <a:spLocks noGrp="1"/>
          </p:cNvSpPr>
          <p:nvPr>
            <p:ph sz="quarter" idx="18"/>
          </p:nvPr>
        </p:nvSpPr>
        <p:spPr>
          <a:xfrm>
            <a:off x="523397" y="2303464"/>
            <a:ext cx="8058707" cy="2843259"/>
          </a:xfrm>
          <a:prstGeom prst="rect">
            <a:avLst/>
          </a:prstGeom>
        </p:spPr>
        <p:txBody>
          <a:bodyPr numCol="2">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63195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04CA6D-FE68-B64D-A479-7006EC84D610}"/>
              </a:ext>
            </a:extLst>
          </p:cNvPr>
          <p:cNvSpPr>
            <a:spLocks noGrp="1"/>
          </p:cNvSpPr>
          <p:nvPr>
            <p:ph type="title"/>
          </p:nvPr>
        </p:nvSpPr>
        <p:spPr>
          <a:xfrm>
            <a:off x="259556" y="365126"/>
            <a:ext cx="7886700" cy="1325563"/>
          </a:xfrm>
        </p:spPr>
        <p:txBody>
          <a:bodyPr/>
          <a:lstStyle/>
          <a:p>
            <a:r>
              <a:rPr lang="en-US"/>
              <a:t>Click to edit Master title style</a:t>
            </a:r>
          </a:p>
        </p:txBody>
      </p:sp>
      <p:sp>
        <p:nvSpPr>
          <p:cNvPr id="4" name="Slide Number Placeholder 5">
            <a:extLst>
              <a:ext uri="{FF2B5EF4-FFF2-40B4-BE49-F238E27FC236}">
                <a16:creationId xmlns="" xmlns:a16="http://schemas.microsoft.com/office/drawing/2014/main" id="{94767666-5B9B-9649-8F94-A9F652340B9B}"/>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5" name="Slide Number Placeholder 5">
            <a:extLst>
              <a:ext uri="{FF2B5EF4-FFF2-40B4-BE49-F238E27FC236}">
                <a16:creationId xmlns="" xmlns:a16="http://schemas.microsoft.com/office/drawing/2014/main" id="{831A3D29-5009-4049-9A89-B6A7E7599F26}"/>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Tree>
    <p:extLst>
      <p:ext uri="{BB962C8B-B14F-4D97-AF65-F5344CB8AC3E}">
        <p14:creationId xmlns:p14="http://schemas.microsoft.com/office/powerpoint/2010/main" val="38941219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Tree>
    <p:extLst>
      <p:ext uri="{BB962C8B-B14F-4D97-AF65-F5344CB8AC3E}">
        <p14:creationId xmlns:p14="http://schemas.microsoft.com/office/powerpoint/2010/main" val="309247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Tree>
    <p:extLst>
      <p:ext uri="{BB962C8B-B14F-4D97-AF65-F5344CB8AC3E}">
        <p14:creationId xmlns:p14="http://schemas.microsoft.com/office/powerpoint/2010/main" val="147794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 Purpl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Tree>
    <p:extLst>
      <p:ext uri="{BB962C8B-B14F-4D97-AF65-F5344CB8AC3E}">
        <p14:creationId xmlns:p14="http://schemas.microsoft.com/office/powerpoint/2010/main" val="24624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lide - Blu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
        <p:nvSpPr>
          <p:cNvPr id="3" name="Content Placeholder 2">
            <a:extLst>
              <a:ext uri="{FF2B5EF4-FFF2-40B4-BE49-F238E27FC236}">
                <a16:creationId xmlns="" xmlns:a16="http://schemas.microsoft.com/office/drawing/2014/main" id="{ECFBAAC7-1D85-CE46-A2BE-36AAC0460AE7}"/>
              </a:ext>
            </a:extLst>
          </p:cNvPr>
          <p:cNvSpPr>
            <a:spLocks noGrp="1"/>
          </p:cNvSpPr>
          <p:nvPr>
            <p:ph sz="quarter" idx="10" hasCustomPrompt="1"/>
          </p:nvPr>
        </p:nvSpPr>
        <p:spPr>
          <a:xfrm>
            <a:off x="1033463" y="1979613"/>
            <a:ext cx="7048500" cy="2894012"/>
          </a:xfrm>
          <a:prstGeom prst="rect">
            <a:avLst/>
          </a:prstGeom>
        </p:spPr>
        <p:txBody>
          <a:bodyPr>
            <a:normAutofit/>
          </a:bodyPr>
          <a:lstStyle>
            <a:lvl1pPr marL="0" indent="0" algn="ctr">
              <a:buNone/>
              <a:defRPr sz="4500" b="1">
                <a:solidFill>
                  <a:schemeClr val="bg1"/>
                </a:solidFill>
              </a:defRPr>
            </a:lvl1pPr>
          </a:lstStyle>
          <a:p>
            <a:pPr lvl="0"/>
            <a:r>
              <a:rPr lang="en-US" dirty="0"/>
              <a:t>Click to </a:t>
            </a:r>
            <a:br>
              <a:rPr lang="en-US" dirty="0"/>
            </a:br>
            <a:r>
              <a:rPr lang="en-US" dirty="0"/>
              <a:t>insert divider </a:t>
            </a:r>
            <a:br>
              <a:rPr lang="en-US" dirty="0"/>
            </a:br>
            <a:r>
              <a:rPr lang="en-US" dirty="0"/>
              <a:t>text here</a:t>
            </a:r>
          </a:p>
        </p:txBody>
      </p:sp>
      <p:pic>
        <p:nvPicPr>
          <p:cNvPr id="18" name="Picture 17">
            <a:extLst>
              <a:ext uri="{FF2B5EF4-FFF2-40B4-BE49-F238E27FC236}">
                <a16:creationId xmlns=""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8866728" y="6494282"/>
            <a:ext cx="277273" cy="369697"/>
          </a:xfrm>
          <a:prstGeom prst="rect">
            <a:avLst/>
          </a:prstGeom>
        </p:spPr>
      </p:pic>
    </p:spTree>
    <p:extLst>
      <p:ext uri="{BB962C8B-B14F-4D97-AF65-F5344CB8AC3E}">
        <p14:creationId xmlns:p14="http://schemas.microsoft.com/office/powerpoint/2010/main" val="375632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27145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Slide - Green">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
        <p:nvSpPr>
          <p:cNvPr id="4" name="Content Placeholder 2">
            <a:extLst>
              <a:ext uri="{FF2B5EF4-FFF2-40B4-BE49-F238E27FC236}">
                <a16:creationId xmlns="" xmlns:a16="http://schemas.microsoft.com/office/drawing/2014/main" id="{C9A420FD-6F61-754A-AEC4-CD8891FB8ADD}"/>
              </a:ext>
            </a:extLst>
          </p:cNvPr>
          <p:cNvSpPr>
            <a:spLocks noGrp="1"/>
          </p:cNvSpPr>
          <p:nvPr>
            <p:ph sz="quarter" idx="10" hasCustomPrompt="1"/>
          </p:nvPr>
        </p:nvSpPr>
        <p:spPr>
          <a:xfrm>
            <a:off x="1033463" y="1979613"/>
            <a:ext cx="7048500" cy="2894012"/>
          </a:xfrm>
          <a:prstGeom prst="rect">
            <a:avLst/>
          </a:prstGeom>
        </p:spPr>
        <p:txBody>
          <a:bodyPr>
            <a:normAutofit/>
          </a:bodyPr>
          <a:lstStyle>
            <a:lvl1pPr marL="0" indent="0" algn="ctr">
              <a:buNone/>
              <a:defRPr sz="4500" b="1">
                <a:solidFill>
                  <a:schemeClr val="bg1"/>
                </a:solidFill>
              </a:defRPr>
            </a:lvl1pPr>
          </a:lstStyle>
          <a:p>
            <a:pPr lvl="0"/>
            <a:r>
              <a:rPr lang="en-US" dirty="0"/>
              <a:t>Click to </a:t>
            </a:r>
            <a:br>
              <a:rPr lang="en-US" dirty="0"/>
            </a:br>
            <a:r>
              <a:rPr lang="en-US" dirty="0"/>
              <a:t>insert divider </a:t>
            </a:r>
            <a:br>
              <a:rPr lang="en-US" dirty="0"/>
            </a:br>
            <a:r>
              <a:rPr lang="en-US" dirty="0"/>
              <a:t>text here</a:t>
            </a:r>
          </a:p>
        </p:txBody>
      </p:sp>
    </p:spTree>
    <p:extLst>
      <p:ext uri="{BB962C8B-B14F-4D97-AF65-F5344CB8AC3E}">
        <p14:creationId xmlns:p14="http://schemas.microsoft.com/office/powerpoint/2010/main" val="338183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Slide - Purpl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
        <p:nvSpPr>
          <p:cNvPr id="4" name="Content Placeholder 2">
            <a:extLst>
              <a:ext uri="{FF2B5EF4-FFF2-40B4-BE49-F238E27FC236}">
                <a16:creationId xmlns="" xmlns:a16="http://schemas.microsoft.com/office/drawing/2014/main" id="{2D265885-83BE-2243-8D86-B14E3AFFB5CE}"/>
              </a:ext>
            </a:extLst>
          </p:cNvPr>
          <p:cNvSpPr>
            <a:spLocks noGrp="1"/>
          </p:cNvSpPr>
          <p:nvPr>
            <p:ph sz="quarter" idx="10" hasCustomPrompt="1"/>
          </p:nvPr>
        </p:nvSpPr>
        <p:spPr>
          <a:xfrm>
            <a:off x="1033463" y="1979613"/>
            <a:ext cx="7048500" cy="2894012"/>
          </a:xfrm>
          <a:prstGeom prst="rect">
            <a:avLst/>
          </a:prstGeom>
        </p:spPr>
        <p:txBody>
          <a:bodyPr>
            <a:normAutofit/>
          </a:bodyPr>
          <a:lstStyle>
            <a:lvl1pPr marL="0" indent="0" algn="ctr">
              <a:buNone/>
              <a:defRPr sz="4500" b="1">
                <a:solidFill>
                  <a:schemeClr val="bg1"/>
                </a:solidFill>
              </a:defRPr>
            </a:lvl1pPr>
          </a:lstStyle>
          <a:p>
            <a:pPr lvl="0"/>
            <a:r>
              <a:rPr lang="en-US" dirty="0"/>
              <a:t>Click to </a:t>
            </a:r>
            <a:br>
              <a:rPr lang="en-US" dirty="0"/>
            </a:br>
            <a:r>
              <a:rPr lang="en-US" dirty="0"/>
              <a:t>insert divider </a:t>
            </a:r>
            <a:br>
              <a:rPr lang="en-US" dirty="0"/>
            </a:br>
            <a:r>
              <a:rPr lang="en-US" dirty="0"/>
              <a:t>text here</a:t>
            </a:r>
          </a:p>
        </p:txBody>
      </p:sp>
    </p:spTree>
    <p:extLst>
      <p:ext uri="{BB962C8B-B14F-4D97-AF65-F5344CB8AC3E}">
        <p14:creationId xmlns:p14="http://schemas.microsoft.com/office/powerpoint/2010/main" val="421404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_Subhead">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E0DA1F73-EA10-0C45-9B2C-0B943A86B110}"/>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4" name="Slide Number Placeholder 5">
            <a:extLst>
              <a:ext uri="{FF2B5EF4-FFF2-40B4-BE49-F238E27FC236}">
                <a16:creationId xmlns="" xmlns:a16="http://schemas.microsoft.com/office/drawing/2014/main" id="{94767666-5B9B-9649-8F94-A9F652340B9B}"/>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5" name="Slide Number Placeholder 5">
            <a:extLst>
              <a:ext uri="{FF2B5EF4-FFF2-40B4-BE49-F238E27FC236}">
                <a16:creationId xmlns="" xmlns:a16="http://schemas.microsoft.com/office/drawing/2014/main" id="{831A3D29-5009-4049-9A89-B6A7E7599F26}"/>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9" name="Text Placeholder 9">
            <a:extLst>
              <a:ext uri="{FF2B5EF4-FFF2-40B4-BE49-F238E27FC236}">
                <a16:creationId xmlns="" xmlns:a16="http://schemas.microsoft.com/office/drawing/2014/main" id="{D3638187-B40C-6548-B2D5-5FD2C931BF36}"/>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8" name="Content Placeholder 2">
            <a:extLst>
              <a:ext uri="{FF2B5EF4-FFF2-40B4-BE49-F238E27FC236}">
                <a16:creationId xmlns="" xmlns:a16="http://schemas.microsoft.com/office/drawing/2014/main" id="{0BFE726F-D5A0-1E4D-B465-E9C6DC4A85C2}"/>
              </a:ext>
            </a:extLst>
          </p:cNvPr>
          <p:cNvSpPr>
            <a:spLocks noGrp="1"/>
          </p:cNvSpPr>
          <p:nvPr>
            <p:ph sz="quarter" idx="18"/>
          </p:nvPr>
        </p:nvSpPr>
        <p:spPr>
          <a:xfrm>
            <a:off x="523397" y="2303464"/>
            <a:ext cx="8058707" cy="2843259"/>
          </a:xfrm>
          <a:prstGeom prst="rect">
            <a:avLst/>
          </a:prstGeom>
        </p:spPr>
        <p:txBody>
          <a:bodyPr numCol="2">
            <a:normAutofit/>
          </a:bodyPr>
          <a:lstStyle>
            <a:lvl1pPr marL="214313" marR="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a:p>
            <a:pPr lvl="0"/>
            <a:endParaRPr lang="en-US" dirty="0"/>
          </a:p>
        </p:txBody>
      </p:sp>
    </p:spTree>
    <p:extLst>
      <p:ext uri="{BB962C8B-B14F-4D97-AF65-F5344CB8AC3E}">
        <p14:creationId xmlns:p14="http://schemas.microsoft.com/office/powerpoint/2010/main" val="397879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5" name="Content Placeholder 2">
            <a:extLst>
              <a:ext uri="{FF2B5EF4-FFF2-40B4-BE49-F238E27FC236}">
                <a16:creationId xmlns="" xmlns:a16="http://schemas.microsoft.com/office/drawing/2014/main" id="{D267FA03-8427-3146-864A-78CE3D0AF30C}"/>
              </a:ext>
            </a:extLst>
          </p:cNvPr>
          <p:cNvSpPr>
            <a:spLocks noGrp="1"/>
          </p:cNvSpPr>
          <p:nvPr>
            <p:ph sz="quarter" idx="19"/>
          </p:nvPr>
        </p:nvSpPr>
        <p:spPr>
          <a:xfrm>
            <a:off x="2546931"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6" name="Content Placeholder 2">
            <a:extLst>
              <a:ext uri="{FF2B5EF4-FFF2-40B4-BE49-F238E27FC236}">
                <a16:creationId xmlns="" xmlns:a16="http://schemas.microsoft.com/office/drawing/2014/main" id="{BB74AD52-45C2-484C-A10C-DB2337B09723}"/>
              </a:ext>
            </a:extLst>
          </p:cNvPr>
          <p:cNvSpPr>
            <a:spLocks noGrp="1"/>
          </p:cNvSpPr>
          <p:nvPr>
            <p:ph sz="quarter" idx="20"/>
          </p:nvPr>
        </p:nvSpPr>
        <p:spPr>
          <a:xfrm>
            <a:off x="4570464"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3" name="Content Placeholder 2">
            <a:extLst>
              <a:ext uri="{FF2B5EF4-FFF2-40B4-BE49-F238E27FC236}">
                <a16:creationId xmlns="" xmlns:a16="http://schemas.microsoft.com/office/drawing/2014/main" id="{AFC720BA-F44E-0E40-A439-CCA2FC87E1A0}"/>
              </a:ext>
            </a:extLst>
          </p:cNvPr>
          <p:cNvSpPr>
            <a:spLocks noGrp="1"/>
          </p:cNvSpPr>
          <p:nvPr>
            <p:ph sz="quarter" idx="21"/>
          </p:nvPr>
        </p:nvSpPr>
        <p:spPr>
          <a:xfrm>
            <a:off x="6602464"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3" name="Content Placeholder 2">
            <a:extLst>
              <a:ext uri="{FF2B5EF4-FFF2-40B4-BE49-F238E27FC236}">
                <a16:creationId xmlns="" xmlns:a16="http://schemas.microsoft.com/office/drawing/2014/main" id="{B94C4E30-D8EC-CD4C-B0A9-EE4DC3F1080B}"/>
              </a:ext>
            </a:extLst>
          </p:cNvPr>
          <p:cNvSpPr>
            <a:spLocks noGrp="1"/>
          </p:cNvSpPr>
          <p:nvPr>
            <p:ph sz="quarter" idx="18"/>
          </p:nvPr>
        </p:nvSpPr>
        <p:spPr>
          <a:xfrm>
            <a:off x="523397"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8" name="Slide Number Placeholder 5">
            <a:extLst>
              <a:ext uri="{FF2B5EF4-FFF2-40B4-BE49-F238E27FC236}">
                <a16:creationId xmlns="" xmlns:a16="http://schemas.microsoft.com/office/drawing/2014/main" id="{ABABCFCD-244E-0344-9439-A718FBE3D4AF}"/>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CC07384B-D896-DF4F-8CB3-31452BADA680}"/>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1C1DF4CD-45AF-024C-BE92-4CD5997A89F6}"/>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6DAE34DE-941A-6149-9212-CAE79A5C037E}"/>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1170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2D19C3E4-9A91-4A56-B588-962A44C1A52A}"/>
              </a:ext>
            </a:extLst>
          </p:cNvPr>
          <p:cNvSpPr>
            <a:spLocks noGrp="1"/>
          </p:cNvSpPr>
          <p:nvPr>
            <p:ph type="pic" sz="quarter" idx="14"/>
          </p:nvPr>
        </p:nvSpPr>
        <p:spPr>
          <a:xfrm>
            <a:off x="259556" y="2299138"/>
            <a:ext cx="3359944" cy="4066897"/>
          </a:xfrm>
          <a:prstGeom prst="rect">
            <a:avLst/>
          </a:prstGeom>
        </p:spPr>
        <p:txBody>
          <a:bodyPr anchor="ctr"/>
          <a:lstStyle>
            <a:lvl1pPr marL="0" indent="0" algn="ctr">
              <a:buNone/>
              <a:defRPr/>
            </a:lvl1pPr>
          </a:lstStyle>
          <a:p>
            <a:endParaRPr lang="en-ID" dirty="0"/>
          </a:p>
        </p:txBody>
      </p:sp>
      <p:sp>
        <p:nvSpPr>
          <p:cNvPr id="12" name="Picture Placeholder 10">
            <a:extLst>
              <a:ext uri="{FF2B5EF4-FFF2-40B4-BE49-F238E27FC236}">
                <a16:creationId xmlns="" xmlns:a16="http://schemas.microsoft.com/office/drawing/2014/main" id="{667A9ADB-1E48-4CA0-9DC1-FFB2810A2EA3}"/>
              </a:ext>
            </a:extLst>
          </p:cNvPr>
          <p:cNvSpPr>
            <a:spLocks noGrp="1"/>
          </p:cNvSpPr>
          <p:nvPr>
            <p:ph type="pic" sz="quarter" idx="15"/>
          </p:nvPr>
        </p:nvSpPr>
        <p:spPr>
          <a:xfrm>
            <a:off x="3682365" y="2299137"/>
            <a:ext cx="3228975" cy="2082802"/>
          </a:xfrm>
          <a:prstGeom prst="rect">
            <a:avLst/>
          </a:prstGeom>
        </p:spPr>
        <p:txBody>
          <a:bodyPr anchor="ctr"/>
          <a:lstStyle>
            <a:lvl1pPr marL="0" indent="0" algn="ctr">
              <a:buNone/>
              <a:defRPr/>
            </a:lvl1pPr>
          </a:lstStyle>
          <a:p>
            <a:endParaRPr lang="en-ID" dirty="0"/>
          </a:p>
        </p:txBody>
      </p:sp>
      <p:sp>
        <p:nvSpPr>
          <p:cNvPr id="13" name="Picture Placeholder 10">
            <a:extLst>
              <a:ext uri="{FF2B5EF4-FFF2-40B4-BE49-F238E27FC236}">
                <a16:creationId xmlns="" xmlns:a16="http://schemas.microsoft.com/office/drawing/2014/main" id="{8502B214-2686-4349-AEC1-6742DB377311}"/>
              </a:ext>
            </a:extLst>
          </p:cNvPr>
          <p:cNvSpPr>
            <a:spLocks noGrp="1"/>
          </p:cNvSpPr>
          <p:nvPr>
            <p:ph type="pic" sz="quarter" idx="16"/>
          </p:nvPr>
        </p:nvSpPr>
        <p:spPr>
          <a:xfrm>
            <a:off x="3682365" y="4458138"/>
            <a:ext cx="1583055" cy="1907897"/>
          </a:xfrm>
          <a:prstGeom prst="rect">
            <a:avLst/>
          </a:prstGeom>
        </p:spPr>
        <p:txBody>
          <a:bodyPr anchor="ctr"/>
          <a:lstStyle>
            <a:lvl1pPr marL="0" indent="0" algn="ctr">
              <a:buNone/>
              <a:defRPr/>
            </a:lvl1pPr>
          </a:lstStyle>
          <a:p>
            <a:endParaRPr lang="en-ID" dirty="0"/>
          </a:p>
        </p:txBody>
      </p:sp>
      <p:sp>
        <p:nvSpPr>
          <p:cNvPr id="14" name="Picture Placeholder 10">
            <a:extLst>
              <a:ext uri="{FF2B5EF4-FFF2-40B4-BE49-F238E27FC236}">
                <a16:creationId xmlns="" xmlns:a16="http://schemas.microsoft.com/office/drawing/2014/main" id="{C3FAE7E5-3173-43D5-BA67-5E8C52D68C4F}"/>
              </a:ext>
            </a:extLst>
          </p:cNvPr>
          <p:cNvSpPr>
            <a:spLocks noGrp="1"/>
          </p:cNvSpPr>
          <p:nvPr>
            <p:ph type="pic" sz="quarter" idx="17"/>
          </p:nvPr>
        </p:nvSpPr>
        <p:spPr>
          <a:xfrm>
            <a:off x="5328285" y="4458138"/>
            <a:ext cx="1583055" cy="1907897"/>
          </a:xfrm>
          <a:prstGeom prst="rect">
            <a:avLst/>
          </a:prstGeom>
        </p:spPr>
        <p:txBody>
          <a:bodyPr anchor="ctr"/>
          <a:lstStyle>
            <a:lvl1pPr marL="0" indent="0" algn="ctr">
              <a:buNone/>
              <a:defRPr/>
            </a:lvl1pPr>
          </a:lstStyle>
          <a:p>
            <a:endParaRPr lang="en-ID" dirty="0"/>
          </a:p>
        </p:txBody>
      </p:sp>
      <p:sp>
        <p:nvSpPr>
          <p:cNvPr id="15" name="Picture Placeholder 10">
            <a:extLst>
              <a:ext uri="{FF2B5EF4-FFF2-40B4-BE49-F238E27FC236}">
                <a16:creationId xmlns="" xmlns:a16="http://schemas.microsoft.com/office/drawing/2014/main" id="{A2C4D62D-125F-4BA1-BA36-28807380D456}"/>
              </a:ext>
            </a:extLst>
          </p:cNvPr>
          <p:cNvSpPr>
            <a:spLocks noGrp="1"/>
          </p:cNvSpPr>
          <p:nvPr>
            <p:ph type="pic" sz="quarter" idx="18"/>
          </p:nvPr>
        </p:nvSpPr>
        <p:spPr>
          <a:xfrm>
            <a:off x="6974205" y="2299137"/>
            <a:ext cx="1910240" cy="4066897"/>
          </a:xfrm>
          <a:prstGeom prst="rect">
            <a:avLst/>
          </a:prstGeom>
        </p:spPr>
        <p:txBody>
          <a:bodyPr anchor="ctr"/>
          <a:lstStyle>
            <a:lvl1pPr marL="0" indent="0" algn="ctr">
              <a:buNone/>
              <a:defRPr/>
            </a:lvl1pPr>
          </a:lstStyle>
          <a:p>
            <a:endParaRPr lang="en-ID" dirty="0"/>
          </a:p>
        </p:txBody>
      </p:sp>
      <p:sp>
        <p:nvSpPr>
          <p:cNvPr id="19" name="Slide Number Placeholder 5">
            <a:extLst>
              <a:ext uri="{FF2B5EF4-FFF2-40B4-BE49-F238E27FC236}">
                <a16:creationId xmlns="" xmlns:a16="http://schemas.microsoft.com/office/drawing/2014/main" id="{72F071E7-FE03-6443-BE47-342F4F6680DA}"/>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20" name="Slide Number Placeholder 5">
            <a:extLst>
              <a:ext uri="{FF2B5EF4-FFF2-40B4-BE49-F238E27FC236}">
                <a16:creationId xmlns="" xmlns:a16="http://schemas.microsoft.com/office/drawing/2014/main" id="{81E5BFE4-787E-8C4C-AD10-18A3C703809E}"/>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2" name="Title 1">
            <a:extLst>
              <a:ext uri="{FF2B5EF4-FFF2-40B4-BE49-F238E27FC236}">
                <a16:creationId xmlns="" xmlns:a16="http://schemas.microsoft.com/office/drawing/2014/main" id="{1097992D-B434-0042-90BD-6122BACB1A84}"/>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3" name="Text Placeholder 9">
            <a:extLst>
              <a:ext uri="{FF2B5EF4-FFF2-40B4-BE49-F238E27FC236}">
                <a16:creationId xmlns="" xmlns:a16="http://schemas.microsoft.com/office/drawing/2014/main" id="{943FA875-69E7-CB4D-A5FE-06D930AE365D}"/>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260026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525674" y="2580641"/>
            <a:ext cx="1890000" cy="3775003"/>
          </a:xfrm>
          <a:prstGeom prst="rect">
            <a:avLst/>
          </a:prstGeom>
        </p:spPr>
        <p:txBody>
          <a:bodyPr anchor="ctr"/>
          <a:lstStyle>
            <a:lvl1pPr marL="0" indent="0" algn="ctr">
              <a:buNone/>
              <a:defRPr/>
            </a:lvl1pPr>
          </a:lstStyle>
          <a:p>
            <a:endParaRPr lang="id-ID"/>
          </a:p>
        </p:txBody>
      </p:sp>
      <p:sp>
        <p:nvSpPr>
          <p:cNvPr id="12" name="Picture Placeholder 11">
            <a:extLst>
              <a:ext uri="{FF2B5EF4-FFF2-40B4-BE49-F238E27FC236}">
                <a16:creationId xmlns="" xmlns:a16="http://schemas.microsoft.com/office/drawing/2014/main" id="{96ADC654-223A-4D00-BE02-70EA40CA51F6}"/>
              </a:ext>
            </a:extLst>
          </p:cNvPr>
          <p:cNvSpPr>
            <a:spLocks noGrp="1"/>
          </p:cNvSpPr>
          <p:nvPr>
            <p:ph type="pic" sz="quarter" idx="15"/>
          </p:nvPr>
        </p:nvSpPr>
        <p:spPr>
          <a:xfrm>
            <a:off x="2548735" y="2580641"/>
            <a:ext cx="1890000" cy="3775003"/>
          </a:xfrm>
          <a:prstGeom prst="rect">
            <a:avLst/>
          </a:prstGeom>
        </p:spPr>
        <p:txBody>
          <a:bodyPr anchor="ctr"/>
          <a:lstStyle>
            <a:lvl1pPr marL="0" indent="0" algn="ctr">
              <a:buNone/>
              <a:defRPr/>
            </a:lvl1pPr>
          </a:lstStyle>
          <a:p>
            <a:endParaRPr lang="id-ID"/>
          </a:p>
        </p:txBody>
      </p:sp>
      <p:sp>
        <p:nvSpPr>
          <p:cNvPr id="13" name="Picture Placeholder 11">
            <a:extLst>
              <a:ext uri="{FF2B5EF4-FFF2-40B4-BE49-F238E27FC236}">
                <a16:creationId xmlns="" xmlns:a16="http://schemas.microsoft.com/office/drawing/2014/main" id="{B95F7005-6F08-46B7-BFA6-60D84DAD9995}"/>
              </a:ext>
            </a:extLst>
          </p:cNvPr>
          <p:cNvSpPr>
            <a:spLocks noGrp="1"/>
          </p:cNvSpPr>
          <p:nvPr>
            <p:ph type="pic" sz="quarter" idx="16"/>
          </p:nvPr>
        </p:nvSpPr>
        <p:spPr>
          <a:xfrm>
            <a:off x="4571795" y="2580641"/>
            <a:ext cx="1890000" cy="3775003"/>
          </a:xfrm>
          <a:prstGeom prst="rect">
            <a:avLst/>
          </a:prstGeom>
        </p:spPr>
        <p:txBody>
          <a:bodyPr anchor="ctr"/>
          <a:lstStyle>
            <a:lvl1pPr marL="0" indent="0" algn="ctr">
              <a:buNone/>
              <a:defRPr/>
            </a:lvl1pPr>
          </a:lstStyle>
          <a:p>
            <a:endParaRPr lang="id-ID"/>
          </a:p>
        </p:txBody>
      </p:sp>
      <p:sp>
        <p:nvSpPr>
          <p:cNvPr id="14" name="Picture Placeholder 11">
            <a:extLst>
              <a:ext uri="{FF2B5EF4-FFF2-40B4-BE49-F238E27FC236}">
                <a16:creationId xmlns="" xmlns:a16="http://schemas.microsoft.com/office/drawing/2014/main" id="{4D823C65-70E5-4B30-81AB-42F2E48BAD4F}"/>
              </a:ext>
            </a:extLst>
          </p:cNvPr>
          <p:cNvSpPr>
            <a:spLocks noGrp="1"/>
          </p:cNvSpPr>
          <p:nvPr>
            <p:ph type="pic" sz="quarter" idx="17"/>
          </p:nvPr>
        </p:nvSpPr>
        <p:spPr>
          <a:xfrm>
            <a:off x="6594869" y="2580641"/>
            <a:ext cx="1890000" cy="3775003"/>
          </a:xfrm>
          <a:prstGeom prst="rect">
            <a:avLst/>
          </a:prstGeom>
        </p:spPr>
        <p:txBody>
          <a:bodyPr anchor="ctr"/>
          <a:lstStyle>
            <a:lvl1pPr marL="0" indent="0" algn="ctr">
              <a:buNone/>
              <a:defRPr/>
            </a:lvl1pPr>
          </a:lstStyle>
          <a:p>
            <a:endParaRPr lang="id-ID"/>
          </a:p>
        </p:txBody>
      </p:sp>
      <p:sp>
        <p:nvSpPr>
          <p:cNvPr id="18" name="Slide Number Placeholder 5">
            <a:extLst>
              <a:ext uri="{FF2B5EF4-FFF2-40B4-BE49-F238E27FC236}">
                <a16:creationId xmlns="" xmlns:a16="http://schemas.microsoft.com/office/drawing/2014/main" id="{ABABCFCD-244E-0344-9439-A718FBE3D4AF}"/>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CC07384B-D896-DF4F-8CB3-31452BADA680}"/>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1C1DF4CD-45AF-024C-BE92-4CD5997A89F6}"/>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6DAE34DE-941A-6149-9212-CAE79A5C037E}"/>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15" name="Content Placeholder 2">
            <a:extLst>
              <a:ext uri="{FF2B5EF4-FFF2-40B4-BE49-F238E27FC236}">
                <a16:creationId xmlns="" xmlns:a16="http://schemas.microsoft.com/office/drawing/2014/main" id="{1E996016-300E-064E-A546-97DB71B677D6}"/>
              </a:ext>
            </a:extLst>
          </p:cNvPr>
          <p:cNvSpPr>
            <a:spLocks noGrp="1"/>
          </p:cNvSpPr>
          <p:nvPr>
            <p:ph sz="quarter" idx="19"/>
          </p:nvPr>
        </p:nvSpPr>
        <p:spPr>
          <a:xfrm>
            <a:off x="2546931"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6" name="Content Placeholder 2">
            <a:extLst>
              <a:ext uri="{FF2B5EF4-FFF2-40B4-BE49-F238E27FC236}">
                <a16:creationId xmlns="" xmlns:a16="http://schemas.microsoft.com/office/drawing/2014/main" id="{FA6E6454-C0B2-8748-A91D-1434D4925526}"/>
              </a:ext>
            </a:extLst>
          </p:cNvPr>
          <p:cNvSpPr>
            <a:spLocks noGrp="1"/>
          </p:cNvSpPr>
          <p:nvPr>
            <p:ph sz="quarter" idx="20"/>
          </p:nvPr>
        </p:nvSpPr>
        <p:spPr>
          <a:xfrm>
            <a:off x="4570464"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3" name="Content Placeholder 2">
            <a:extLst>
              <a:ext uri="{FF2B5EF4-FFF2-40B4-BE49-F238E27FC236}">
                <a16:creationId xmlns="" xmlns:a16="http://schemas.microsoft.com/office/drawing/2014/main" id="{4D255056-0074-604F-A8E0-D73C608BA826}"/>
              </a:ext>
            </a:extLst>
          </p:cNvPr>
          <p:cNvSpPr>
            <a:spLocks noGrp="1"/>
          </p:cNvSpPr>
          <p:nvPr>
            <p:ph sz="quarter" idx="21"/>
          </p:nvPr>
        </p:nvSpPr>
        <p:spPr>
          <a:xfrm>
            <a:off x="6602464"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4" name="Content Placeholder 2">
            <a:extLst>
              <a:ext uri="{FF2B5EF4-FFF2-40B4-BE49-F238E27FC236}">
                <a16:creationId xmlns="" xmlns:a16="http://schemas.microsoft.com/office/drawing/2014/main" id="{D9755290-4C3C-E24C-B6BC-20DF6E880554}"/>
              </a:ext>
            </a:extLst>
          </p:cNvPr>
          <p:cNvSpPr>
            <a:spLocks noGrp="1"/>
          </p:cNvSpPr>
          <p:nvPr>
            <p:ph sz="quarter" idx="18"/>
          </p:nvPr>
        </p:nvSpPr>
        <p:spPr>
          <a:xfrm>
            <a:off x="523397"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2908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anim calcmode="lin" valueType="num">
                                      <p:cBhvr>
                                        <p:cTn id="13" dur="750" fill="hold"/>
                                        <p:tgtEl>
                                          <p:spTgt spid="12"/>
                                        </p:tgtEl>
                                        <p:attrNameLst>
                                          <p:attrName>ppt_x</p:attrName>
                                        </p:attrNameLst>
                                      </p:cBhvr>
                                      <p:tavLst>
                                        <p:tav tm="0">
                                          <p:val>
                                            <p:strVal val="#ppt_x"/>
                                          </p:val>
                                        </p:tav>
                                        <p:tav tm="100000">
                                          <p:val>
                                            <p:strVal val="#ppt_x"/>
                                          </p:val>
                                        </p:tav>
                                      </p:tavLst>
                                    </p:anim>
                                    <p:anim calcmode="lin" valueType="num">
                                      <p:cBhvr>
                                        <p:cTn id="14" dur="75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nodePh="1">
                                  <p:stCondLst>
                                    <p:cond delay="0"/>
                                  </p:stCondLst>
                                  <p:endCondLst>
                                    <p:cond evt="begin" delay="0">
                                      <p:tn val="20"/>
                                    </p:cond>
                                  </p:end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0" name="Content Placeholder 2">
            <a:extLst>
              <a:ext uri="{FF2B5EF4-FFF2-40B4-BE49-F238E27FC236}">
                <a16:creationId xmlns="" xmlns:a16="http://schemas.microsoft.com/office/drawing/2014/main" id="{1D7E2860-BE6A-BC4B-A141-411EE4ECD07C}"/>
              </a:ext>
            </a:extLst>
          </p:cNvPr>
          <p:cNvSpPr>
            <a:spLocks noGrp="1"/>
          </p:cNvSpPr>
          <p:nvPr>
            <p:ph sz="quarter" idx="18"/>
          </p:nvPr>
        </p:nvSpPr>
        <p:spPr>
          <a:xfrm>
            <a:off x="5003800" y="2303464"/>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2" name="Content Placeholder 2">
            <a:extLst>
              <a:ext uri="{FF2B5EF4-FFF2-40B4-BE49-F238E27FC236}">
                <a16:creationId xmlns="" xmlns:a16="http://schemas.microsoft.com/office/drawing/2014/main" id="{AFB2EE90-08F0-9E43-914C-CA97DEDF2DD1}"/>
              </a:ext>
            </a:extLst>
          </p:cNvPr>
          <p:cNvSpPr>
            <a:spLocks noGrp="1"/>
          </p:cNvSpPr>
          <p:nvPr>
            <p:ph sz="quarter" idx="19"/>
          </p:nvPr>
        </p:nvSpPr>
        <p:spPr>
          <a:xfrm>
            <a:off x="584200" y="2303464"/>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54040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0" name="Content Placeholder 2">
            <a:extLst>
              <a:ext uri="{FF2B5EF4-FFF2-40B4-BE49-F238E27FC236}">
                <a16:creationId xmlns="" xmlns:a16="http://schemas.microsoft.com/office/drawing/2014/main" id="{1D7E2860-BE6A-BC4B-A141-411EE4ECD07C}"/>
              </a:ext>
            </a:extLst>
          </p:cNvPr>
          <p:cNvSpPr>
            <a:spLocks noGrp="1"/>
          </p:cNvSpPr>
          <p:nvPr>
            <p:ph sz="quarter" idx="18"/>
          </p:nvPr>
        </p:nvSpPr>
        <p:spPr>
          <a:xfrm>
            <a:off x="4741334" y="2066676"/>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2" name="Content Placeholder 2">
            <a:extLst>
              <a:ext uri="{FF2B5EF4-FFF2-40B4-BE49-F238E27FC236}">
                <a16:creationId xmlns="" xmlns:a16="http://schemas.microsoft.com/office/drawing/2014/main" id="{AFB2EE90-08F0-9E43-914C-CA97DEDF2DD1}"/>
              </a:ext>
            </a:extLst>
          </p:cNvPr>
          <p:cNvSpPr>
            <a:spLocks noGrp="1"/>
          </p:cNvSpPr>
          <p:nvPr>
            <p:ph sz="quarter" idx="19"/>
          </p:nvPr>
        </p:nvSpPr>
        <p:spPr>
          <a:xfrm>
            <a:off x="737763" y="2719796"/>
            <a:ext cx="3055300" cy="2381770"/>
          </a:xfrm>
          <a:prstGeom prst="rect">
            <a:avLst/>
          </a:prstGeom>
        </p:spPr>
        <p:txBody>
          <a:bodyPr numCol="1">
            <a:normAutofit/>
          </a:bodyPr>
          <a:lstStyle>
            <a:lvl1pPr marL="0" indent="0">
              <a:buFont typeface="Arial" panose="020B0604020202020204" pitchFamily="34" charset="0"/>
              <a:buNone/>
              <a:defRPr sz="18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cxnSp>
        <p:nvCxnSpPr>
          <p:cNvPr id="11" name="Straight Connector 10">
            <a:extLst>
              <a:ext uri="{FF2B5EF4-FFF2-40B4-BE49-F238E27FC236}">
                <a16:creationId xmlns="" xmlns:a16="http://schemas.microsoft.com/office/drawing/2014/main" id="{B8596E58-DF50-EB49-A35A-C17C3CE36112}"/>
              </a:ext>
            </a:extLst>
          </p:cNvPr>
          <p:cNvCxnSpPr>
            <a:cxnSpLocks noChangeAspect="1"/>
          </p:cNvCxnSpPr>
          <p:nvPr userDrawn="1"/>
        </p:nvCxnSpPr>
        <p:spPr>
          <a:xfrm flipV="1">
            <a:off x="4071847" y="2066677"/>
            <a:ext cx="0" cy="4198893"/>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579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259557" y="2066677"/>
            <a:ext cx="3812291" cy="4288968"/>
          </a:xfrm>
          <a:prstGeom prst="rect">
            <a:avLst/>
          </a:prstGeom>
        </p:spPr>
        <p:txBody>
          <a:bodyPr anchor="ctr"/>
          <a:lstStyle>
            <a:lvl1pPr marL="0" indent="0" algn="ctr">
              <a:buNone/>
              <a:defRPr/>
            </a:lvl1pPr>
          </a:lstStyle>
          <a:p>
            <a:endParaRPr lang="id-ID" dirty="0"/>
          </a:p>
        </p:txBody>
      </p:sp>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10" name="Content Placeholder 2">
            <a:extLst>
              <a:ext uri="{FF2B5EF4-FFF2-40B4-BE49-F238E27FC236}">
                <a16:creationId xmlns="" xmlns:a16="http://schemas.microsoft.com/office/drawing/2014/main" id="{4C5F24DA-7A5C-8A4E-8358-EA73D2D0CB17}"/>
              </a:ext>
            </a:extLst>
          </p:cNvPr>
          <p:cNvSpPr>
            <a:spLocks noGrp="1"/>
          </p:cNvSpPr>
          <p:nvPr>
            <p:ph sz="quarter" idx="18"/>
          </p:nvPr>
        </p:nvSpPr>
        <p:spPr>
          <a:xfrm>
            <a:off x="4741334" y="2066676"/>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22527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4735328" y="2066677"/>
            <a:ext cx="3812291" cy="4288968"/>
          </a:xfrm>
          <a:prstGeom prst="rect">
            <a:avLst/>
          </a:prstGeom>
        </p:spPr>
        <p:txBody>
          <a:bodyPr anchor="ctr"/>
          <a:lstStyle>
            <a:lvl1pPr marL="0" indent="0" algn="ctr">
              <a:buNone/>
              <a:defRPr/>
            </a:lvl1pPr>
          </a:lstStyle>
          <a:p>
            <a:endParaRPr lang="id-ID" dirty="0"/>
          </a:p>
        </p:txBody>
      </p:sp>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10" name="Content Placeholder 2">
            <a:extLst>
              <a:ext uri="{FF2B5EF4-FFF2-40B4-BE49-F238E27FC236}">
                <a16:creationId xmlns="" xmlns:a16="http://schemas.microsoft.com/office/drawing/2014/main" id="{4C5F24DA-7A5C-8A4E-8358-EA73D2D0CB17}"/>
              </a:ext>
            </a:extLst>
          </p:cNvPr>
          <p:cNvSpPr>
            <a:spLocks noGrp="1"/>
          </p:cNvSpPr>
          <p:nvPr>
            <p:ph sz="quarter" idx="18"/>
          </p:nvPr>
        </p:nvSpPr>
        <p:spPr>
          <a:xfrm>
            <a:off x="830369" y="2066676"/>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117349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6" name="Content Placeholder 2"/>
          <p:cNvSpPr>
            <a:spLocks noGrp="1"/>
          </p:cNvSpPr>
          <p:nvPr>
            <p:ph idx="11"/>
          </p:nvPr>
        </p:nvSpPr>
        <p:spPr>
          <a:xfrm>
            <a:off x="4572000"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a:xfrm>
            <a:off x="0" y="6489365"/>
            <a:ext cx="381328" cy="370561"/>
          </a:xfrm>
          <a:prstGeom prst="rect">
            <a:avLst/>
          </a:prstGeom>
        </p:spPr>
        <p:txBody>
          <a:bodyPr/>
          <a:lstStyle/>
          <a:p>
            <a:pPr>
              <a:defRPr/>
            </a:pPr>
            <a:fld id="{4C119BEB-F095-4552-A9A7-AB58812D8D8D}" type="slidenum">
              <a:rPr lang="en-US" smtClean="0">
                <a:solidFill>
                  <a:srgbClr val="000000"/>
                </a:solidFill>
              </a:rPr>
              <a:pPr>
                <a:defRPr/>
              </a:pPr>
              <a:t>‹#›</a:t>
            </a:fld>
            <a:endParaRPr lang="en-US" dirty="0">
              <a:solidFill>
                <a:srgbClr val="000000"/>
              </a:solidFill>
            </a:endParaRPr>
          </a:p>
        </p:txBody>
      </p:sp>
      <p:sp>
        <p:nvSpPr>
          <p:cNvPr id="4" name="Content Placeholder 2"/>
          <p:cNvSpPr>
            <a:spLocks noGrp="1"/>
          </p:cNvSpPr>
          <p:nvPr>
            <p:ph idx="1"/>
          </p:nvPr>
        </p:nvSpPr>
        <p:spPr>
          <a:xfrm>
            <a:off x="152399"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198438" y="0"/>
            <a:ext cx="8724900" cy="81272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905705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4983863" y="2337330"/>
            <a:ext cx="3880645" cy="4018315"/>
          </a:xfrm>
          <a:prstGeom prst="rect">
            <a:avLst/>
          </a:prstGeom>
        </p:spPr>
        <p:txBody>
          <a:bodyPr anchor="ctr"/>
          <a:lstStyle>
            <a:lvl1pPr marL="0" indent="0" algn="ctr">
              <a:buNone/>
              <a:defRPr/>
            </a:lvl1pPr>
          </a:lstStyle>
          <a:p>
            <a:endParaRPr lang="id-ID" dirty="0"/>
          </a:p>
        </p:txBody>
      </p:sp>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0" name="Content Placeholder 2">
            <a:extLst>
              <a:ext uri="{FF2B5EF4-FFF2-40B4-BE49-F238E27FC236}">
                <a16:creationId xmlns="" xmlns:a16="http://schemas.microsoft.com/office/drawing/2014/main" id="{1D7E2860-BE6A-BC4B-A141-411EE4ECD07C}"/>
              </a:ext>
            </a:extLst>
          </p:cNvPr>
          <p:cNvSpPr>
            <a:spLocks noGrp="1"/>
          </p:cNvSpPr>
          <p:nvPr>
            <p:ph sz="quarter" idx="18"/>
          </p:nvPr>
        </p:nvSpPr>
        <p:spPr>
          <a:xfrm>
            <a:off x="581834" y="2303464"/>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45559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12" name="Picture Placeholder 6">
            <a:extLst>
              <a:ext uri="{FF2B5EF4-FFF2-40B4-BE49-F238E27FC236}">
                <a16:creationId xmlns="" xmlns:a16="http://schemas.microsoft.com/office/drawing/2014/main" id="{49E94143-FE7E-4405-B3B0-6F6A3B33E647}"/>
              </a:ext>
            </a:extLst>
          </p:cNvPr>
          <p:cNvSpPr>
            <a:spLocks noGrp="1"/>
          </p:cNvSpPr>
          <p:nvPr>
            <p:ph type="pic" sz="quarter" idx="14"/>
          </p:nvPr>
        </p:nvSpPr>
        <p:spPr>
          <a:xfrm>
            <a:off x="521970" y="2039936"/>
            <a:ext cx="945000" cy="1260000"/>
          </a:xfrm>
          <a:prstGeom prst="rect">
            <a:avLst/>
          </a:prstGeom>
        </p:spPr>
        <p:txBody>
          <a:bodyPr anchor="ctr"/>
          <a:lstStyle>
            <a:lvl1pPr marL="0" indent="0" algn="ctr">
              <a:buNone/>
              <a:defRPr sz="900"/>
            </a:lvl1pPr>
          </a:lstStyle>
          <a:p>
            <a:endParaRPr lang="id-ID"/>
          </a:p>
        </p:txBody>
      </p:sp>
      <p:sp>
        <p:nvSpPr>
          <p:cNvPr id="13" name="Picture Placeholder 6">
            <a:extLst>
              <a:ext uri="{FF2B5EF4-FFF2-40B4-BE49-F238E27FC236}">
                <a16:creationId xmlns="" xmlns:a16="http://schemas.microsoft.com/office/drawing/2014/main" id="{7F39CC5B-CD77-41B3-A9F8-0BC5279C8B61}"/>
              </a:ext>
            </a:extLst>
          </p:cNvPr>
          <p:cNvSpPr>
            <a:spLocks noGrp="1"/>
          </p:cNvSpPr>
          <p:nvPr>
            <p:ph type="pic" sz="quarter" idx="15"/>
          </p:nvPr>
        </p:nvSpPr>
        <p:spPr>
          <a:xfrm>
            <a:off x="6301740" y="2039936"/>
            <a:ext cx="945000" cy="1260000"/>
          </a:xfrm>
          <a:prstGeom prst="rect">
            <a:avLst/>
          </a:prstGeom>
        </p:spPr>
        <p:txBody>
          <a:bodyPr anchor="ctr"/>
          <a:lstStyle>
            <a:lvl1pPr marL="0" indent="0" algn="ctr">
              <a:buNone/>
              <a:defRPr sz="900"/>
            </a:lvl1pPr>
          </a:lstStyle>
          <a:p>
            <a:endParaRPr lang="id-ID"/>
          </a:p>
        </p:txBody>
      </p:sp>
      <p:sp>
        <p:nvSpPr>
          <p:cNvPr id="14" name="Picture Placeholder 6">
            <a:extLst>
              <a:ext uri="{FF2B5EF4-FFF2-40B4-BE49-F238E27FC236}">
                <a16:creationId xmlns="" xmlns:a16="http://schemas.microsoft.com/office/drawing/2014/main" id="{A9DC35DC-2D52-4786-87F7-0622512D0AC8}"/>
              </a:ext>
            </a:extLst>
          </p:cNvPr>
          <p:cNvSpPr>
            <a:spLocks noGrp="1"/>
          </p:cNvSpPr>
          <p:nvPr>
            <p:ph type="pic" sz="quarter" idx="16"/>
          </p:nvPr>
        </p:nvSpPr>
        <p:spPr>
          <a:xfrm>
            <a:off x="3411855" y="2039936"/>
            <a:ext cx="945000" cy="1260000"/>
          </a:xfrm>
          <a:prstGeom prst="rect">
            <a:avLst/>
          </a:prstGeom>
        </p:spPr>
        <p:txBody>
          <a:bodyPr anchor="ctr"/>
          <a:lstStyle>
            <a:lvl1pPr marL="0" indent="0" algn="ctr">
              <a:buNone/>
              <a:defRPr sz="900"/>
            </a:lvl1pPr>
          </a:lstStyle>
          <a:p>
            <a:endParaRPr lang="id-ID"/>
          </a:p>
        </p:txBody>
      </p:sp>
      <p:sp>
        <p:nvSpPr>
          <p:cNvPr id="18" name="Slide Number Placeholder 5">
            <a:extLst>
              <a:ext uri="{FF2B5EF4-FFF2-40B4-BE49-F238E27FC236}">
                <a16:creationId xmlns="" xmlns:a16="http://schemas.microsoft.com/office/drawing/2014/main" id="{F4749281-225B-BA4D-B10C-F9FAB173BF60}"/>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8F543E59-C0A5-DB4B-AB22-7B22CAAAFB64}"/>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26A72249-C8CC-0044-B79A-4EAF7953B79D}"/>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8341AAB4-3F37-9C48-9D81-FAC70D579F5A}"/>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3" name="Content Placeholder 2">
            <a:extLst>
              <a:ext uri="{FF2B5EF4-FFF2-40B4-BE49-F238E27FC236}">
                <a16:creationId xmlns="" xmlns:a16="http://schemas.microsoft.com/office/drawing/2014/main" id="{2F9E7919-F074-4145-8E46-5518A0D1D4F3}"/>
              </a:ext>
            </a:extLst>
          </p:cNvPr>
          <p:cNvSpPr>
            <a:spLocks noGrp="1"/>
          </p:cNvSpPr>
          <p:nvPr>
            <p:ph sz="quarter" idx="18"/>
          </p:nvPr>
        </p:nvSpPr>
        <p:spPr>
          <a:xfrm>
            <a:off x="521970" y="3558066"/>
            <a:ext cx="1890000" cy="26820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4" name="Content Placeholder 2">
            <a:extLst>
              <a:ext uri="{FF2B5EF4-FFF2-40B4-BE49-F238E27FC236}">
                <a16:creationId xmlns="" xmlns:a16="http://schemas.microsoft.com/office/drawing/2014/main" id="{479445AF-0685-8347-96C4-61DDE54E60EF}"/>
              </a:ext>
            </a:extLst>
          </p:cNvPr>
          <p:cNvSpPr>
            <a:spLocks noGrp="1"/>
          </p:cNvSpPr>
          <p:nvPr>
            <p:ph sz="quarter" idx="19"/>
          </p:nvPr>
        </p:nvSpPr>
        <p:spPr>
          <a:xfrm>
            <a:off x="3400637" y="3558066"/>
            <a:ext cx="1890000" cy="26820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5E84D8D3-32CD-E54A-931B-D850228136FF}"/>
              </a:ext>
            </a:extLst>
          </p:cNvPr>
          <p:cNvSpPr>
            <a:spLocks noGrp="1"/>
          </p:cNvSpPr>
          <p:nvPr>
            <p:ph sz="quarter" idx="20"/>
          </p:nvPr>
        </p:nvSpPr>
        <p:spPr>
          <a:xfrm>
            <a:off x="6296237" y="3558066"/>
            <a:ext cx="1890000" cy="26820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87507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fade">
                                      <p:cBhvr>
                                        <p:cTn id="23"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149D4E7D-F51D-4CEF-AC74-A691AA6AE2A8}"/>
              </a:ext>
            </a:extLst>
          </p:cNvPr>
          <p:cNvSpPr>
            <a:spLocks noGrp="1"/>
          </p:cNvSpPr>
          <p:nvPr>
            <p:ph type="pic" sz="quarter" idx="14"/>
          </p:nvPr>
        </p:nvSpPr>
        <p:spPr>
          <a:xfrm>
            <a:off x="521970" y="2095841"/>
            <a:ext cx="1350169" cy="1908000"/>
          </a:xfrm>
          <a:prstGeom prst="rect">
            <a:avLst/>
          </a:prstGeom>
        </p:spPr>
        <p:txBody>
          <a:bodyPr anchor="ctr"/>
          <a:lstStyle>
            <a:lvl1pPr marL="0" indent="0" algn="ctr">
              <a:buNone/>
              <a:defRPr sz="1200"/>
            </a:lvl1pPr>
          </a:lstStyle>
          <a:p>
            <a:endParaRPr lang="id-ID"/>
          </a:p>
        </p:txBody>
      </p:sp>
      <p:sp>
        <p:nvSpPr>
          <p:cNvPr id="14" name="Picture Placeholder 9">
            <a:extLst>
              <a:ext uri="{FF2B5EF4-FFF2-40B4-BE49-F238E27FC236}">
                <a16:creationId xmlns="" xmlns:a16="http://schemas.microsoft.com/office/drawing/2014/main" id="{1424BD47-36D8-4D1A-BE14-9782F1FD74D4}"/>
              </a:ext>
            </a:extLst>
          </p:cNvPr>
          <p:cNvSpPr>
            <a:spLocks noGrp="1"/>
          </p:cNvSpPr>
          <p:nvPr>
            <p:ph type="pic" sz="quarter" idx="15"/>
          </p:nvPr>
        </p:nvSpPr>
        <p:spPr>
          <a:xfrm>
            <a:off x="521970" y="4214819"/>
            <a:ext cx="1350169" cy="1908000"/>
          </a:xfrm>
          <a:prstGeom prst="rect">
            <a:avLst/>
          </a:prstGeom>
        </p:spPr>
        <p:txBody>
          <a:bodyPr anchor="ctr"/>
          <a:lstStyle>
            <a:lvl1pPr marL="0" indent="0" algn="ctr">
              <a:buNone/>
              <a:defRPr sz="1200"/>
            </a:lvl1pPr>
          </a:lstStyle>
          <a:p>
            <a:endParaRPr lang="id-ID"/>
          </a:p>
        </p:txBody>
      </p:sp>
      <p:sp>
        <p:nvSpPr>
          <p:cNvPr id="15" name="Picture Placeholder 9">
            <a:extLst>
              <a:ext uri="{FF2B5EF4-FFF2-40B4-BE49-F238E27FC236}">
                <a16:creationId xmlns="" xmlns:a16="http://schemas.microsoft.com/office/drawing/2014/main" id="{87D7A4D8-88B4-4DB1-99A7-519C7BE9418F}"/>
              </a:ext>
            </a:extLst>
          </p:cNvPr>
          <p:cNvSpPr>
            <a:spLocks noGrp="1"/>
          </p:cNvSpPr>
          <p:nvPr>
            <p:ph type="pic" sz="quarter" idx="16"/>
          </p:nvPr>
        </p:nvSpPr>
        <p:spPr>
          <a:xfrm>
            <a:off x="4636770" y="2095841"/>
            <a:ext cx="1350169" cy="1908000"/>
          </a:xfrm>
          <a:prstGeom prst="rect">
            <a:avLst/>
          </a:prstGeom>
        </p:spPr>
        <p:txBody>
          <a:bodyPr anchor="ctr"/>
          <a:lstStyle>
            <a:lvl1pPr marL="0" indent="0" algn="ctr">
              <a:buNone/>
              <a:defRPr sz="1200"/>
            </a:lvl1pPr>
          </a:lstStyle>
          <a:p>
            <a:endParaRPr lang="id-ID"/>
          </a:p>
        </p:txBody>
      </p:sp>
      <p:sp>
        <p:nvSpPr>
          <p:cNvPr id="16" name="Picture Placeholder 9">
            <a:extLst>
              <a:ext uri="{FF2B5EF4-FFF2-40B4-BE49-F238E27FC236}">
                <a16:creationId xmlns="" xmlns:a16="http://schemas.microsoft.com/office/drawing/2014/main" id="{5D95C81D-9B10-4FF8-8C90-E648F3A19651}"/>
              </a:ext>
            </a:extLst>
          </p:cNvPr>
          <p:cNvSpPr>
            <a:spLocks noGrp="1"/>
          </p:cNvSpPr>
          <p:nvPr>
            <p:ph type="pic" sz="quarter" idx="17"/>
          </p:nvPr>
        </p:nvSpPr>
        <p:spPr>
          <a:xfrm>
            <a:off x="4636770" y="4214819"/>
            <a:ext cx="1350169" cy="1908000"/>
          </a:xfrm>
          <a:prstGeom prst="rect">
            <a:avLst/>
          </a:prstGeom>
        </p:spPr>
        <p:txBody>
          <a:bodyPr anchor="ctr"/>
          <a:lstStyle>
            <a:lvl1pPr marL="0" indent="0" algn="ctr">
              <a:buNone/>
              <a:defRPr sz="1200"/>
            </a:lvl1pPr>
          </a:lstStyle>
          <a:p>
            <a:endParaRPr lang="id-ID"/>
          </a:p>
        </p:txBody>
      </p:sp>
      <p:sp>
        <p:nvSpPr>
          <p:cNvPr id="20" name="Slide Number Placeholder 5">
            <a:extLst>
              <a:ext uri="{FF2B5EF4-FFF2-40B4-BE49-F238E27FC236}">
                <a16:creationId xmlns="" xmlns:a16="http://schemas.microsoft.com/office/drawing/2014/main" id="{16B8E10C-39DA-9A4C-A185-89789FDC7AC5}"/>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21" name="Slide Number Placeholder 5">
            <a:extLst>
              <a:ext uri="{FF2B5EF4-FFF2-40B4-BE49-F238E27FC236}">
                <a16:creationId xmlns="" xmlns:a16="http://schemas.microsoft.com/office/drawing/2014/main" id="{44244933-FC0D-7C44-B4C2-1197C724F876}"/>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3" name="Content Placeholder 2">
            <a:extLst>
              <a:ext uri="{FF2B5EF4-FFF2-40B4-BE49-F238E27FC236}">
                <a16:creationId xmlns="" xmlns:a16="http://schemas.microsoft.com/office/drawing/2014/main" id="{B9F8D501-3485-964E-B70E-6776156200FE}"/>
              </a:ext>
            </a:extLst>
          </p:cNvPr>
          <p:cNvSpPr>
            <a:spLocks noGrp="1"/>
          </p:cNvSpPr>
          <p:nvPr>
            <p:ph sz="quarter" idx="18"/>
          </p:nvPr>
        </p:nvSpPr>
        <p:spPr>
          <a:xfrm>
            <a:off x="2020570" y="2102269"/>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9B2963AD-F43C-4A4B-A0D1-8055556FDD01}"/>
              </a:ext>
            </a:extLst>
          </p:cNvPr>
          <p:cNvSpPr>
            <a:spLocks noGrp="1"/>
          </p:cNvSpPr>
          <p:nvPr>
            <p:ph sz="quarter" idx="19"/>
          </p:nvPr>
        </p:nvSpPr>
        <p:spPr>
          <a:xfrm>
            <a:off x="2020570" y="4223434"/>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Content Placeholder 2">
            <a:extLst>
              <a:ext uri="{FF2B5EF4-FFF2-40B4-BE49-F238E27FC236}">
                <a16:creationId xmlns="" xmlns:a16="http://schemas.microsoft.com/office/drawing/2014/main" id="{F791DA08-3744-1546-98D3-E7C391BA3A7A}"/>
              </a:ext>
            </a:extLst>
          </p:cNvPr>
          <p:cNvSpPr>
            <a:spLocks noGrp="1"/>
          </p:cNvSpPr>
          <p:nvPr>
            <p:ph sz="quarter" idx="20"/>
          </p:nvPr>
        </p:nvSpPr>
        <p:spPr>
          <a:xfrm>
            <a:off x="6253904" y="2102269"/>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7" name="Content Placeholder 2">
            <a:extLst>
              <a:ext uri="{FF2B5EF4-FFF2-40B4-BE49-F238E27FC236}">
                <a16:creationId xmlns="" xmlns:a16="http://schemas.microsoft.com/office/drawing/2014/main" id="{6813BB75-F99A-7E45-A7EC-EDE051A459D9}"/>
              </a:ext>
            </a:extLst>
          </p:cNvPr>
          <p:cNvSpPr>
            <a:spLocks noGrp="1"/>
          </p:cNvSpPr>
          <p:nvPr>
            <p:ph sz="quarter" idx="21"/>
          </p:nvPr>
        </p:nvSpPr>
        <p:spPr>
          <a:xfrm>
            <a:off x="6253904" y="4223434"/>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8" name="Title 1">
            <a:extLst>
              <a:ext uri="{FF2B5EF4-FFF2-40B4-BE49-F238E27FC236}">
                <a16:creationId xmlns="" xmlns:a16="http://schemas.microsoft.com/office/drawing/2014/main" id="{FA4150B2-32BB-B44E-8576-D1146EC2CC83}"/>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9" name="Text Placeholder 9">
            <a:extLst>
              <a:ext uri="{FF2B5EF4-FFF2-40B4-BE49-F238E27FC236}">
                <a16:creationId xmlns="" xmlns:a16="http://schemas.microsoft.com/office/drawing/2014/main" id="{62B2BDBB-35F7-E941-8DE8-C199E96F3B54}"/>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166960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12" name="Picture Placeholder 6">
            <a:extLst>
              <a:ext uri="{FF2B5EF4-FFF2-40B4-BE49-F238E27FC236}">
                <a16:creationId xmlns="" xmlns:a16="http://schemas.microsoft.com/office/drawing/2014/main" id="{49E94143-FE7E-4405-B3B0-6F6A3B33E647}"/>
              </a:ext>
            </a:extLst>
          </p:cNvPr>
          <p:cNvSpPr>
            <a:spLocks noGrp="1"/>
          </p:cNvSpPr>
          <p:nvPr>
            <p:ph type="pic" sz="quarter" idx="14"/>
          </p:nvPr>
        </p:nvSpPr>
        <p:spPr>
          <a:xfrm>
            <a:off x="2613237" y="2185120"/>
            <a:ext cx="945000" cy="1260000"/>
          </a:xfrm>
          <a:prstGeom prst="rect">
            <a:avLst/>
          </a:prstGeom>
        </p:spPr>
        <p:txBody>
          <a:bodyPr anchor="ctr"/>
          <a:lstStyle>
            <a:lvl1pPr marL="0" indent="0" algn="ctr">
              <a:buNone/>
              <a:defRPr sz="900"/>
            </a:lvl1pPr>
          </a:lstStyle>
          <a:p>
            <a:endParaRPr lang="id-ID"/>
          </a:p>
        </p:txBody>
      </p:sp>
      <p:sp>
        <p:nvSpPr>
          <p:cNvPr id="18" name="Slide Number Placeholder 5">
            <a:extLst>
              <a:ext uri="{FF2B5EF4-FFF2-40B4-BE49-F238E27FC236}">
                <a16:creationId xmlns="" xmlns:a16="http://schemas.microsoft.com/office/drawing/2014/main" id="{F4749281-225B-BA4D-B10C-F9FAB173BF60}"/>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8F543E59-C0A5-DB4B-AB22-7B22CAAAFB64}"/>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26A72249-C8CC-0044-B79A-4EAF7953B79D}"/>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8341AAB4-3F37-9C48-9D81-FAC70D579F5A}"/>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3" name="Content Placeholder 2">
            <a:extLst>
              <a:ext uri="{FF2B5EF4-FFF2-40B4-BE49-F238E27FC236}">
                <a16:creationId xmlns="" xmlns:a16="http://schemas.microsoft.com/office/drawing/2014/main" id="{2F9E7919-F074-4145-8E46-5518A0D1D4F3}"/>
              </a:ext>
            </a:extLst>
          </p:cNvPr>
          <p:cNvSpPr>
            <a:spLocks noGrp="1"/>
          </p:cNvSpPr>
          <p:nvPr>
            <p:ph sz="quarter" idx="18"/>
          </p:nvPr>
        </p:nvSpPr>
        <p:spPr>
          <a:xfrm>
            <a:off x="3645690" y="2185120"/>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6" name="Picture Placeholder 6">
            <a:extLst>
              <a:ext uri="{FF2B5EF4-FFF2-40B4-BE49-F238E27FC236}">
                <a16:creationId xmlns="" xmlns:a16="http://schemas.microsoft.com/office/drawing/2014/main" id="{2FB67916-0233-5A40-991D-5D6B762FBE1C}"/>
              </a:ext>
            </a:extLst>
          </p:cNvPr>
          <p:cNvSpPr>
            <a:spLocks noGrp="1"/>
          </p:cNvSpPr>
          <p:nvPr>
            <p:ph type="pic" sz="quarter" idx="19"/>
          </p:nvPr>
        </p:nvSpPr>
        <p:spPr>
          <a:xfrm>
            <a:off x="5627370" y="2185120"/>
            <a:ext cx="945000" cy="1260000"/>
          </a:xfrm>
          <a:prstGeom prst="rect">
            <a:avLst/>
          </a:prstGeom>
        </p:spPr>
        <p:txBody>
          <a:bodyPr anchor="ctr"/>
          <a:lstStyle>
            <a:lvl1pPr marL="0" indent="0" algn="ctr">
              <a:buNone/>
              <a:defRPr sz="900"/>
            </a:lvl1pPr>
          </a:lstStyle>
          <a:p>
            <a:endParaRPr lang="id-ID"/>
          </a:p>
        </p:txBody>
      </p:sp>
      <p:sp>
        <p:nvSpPr>
          <p:cNvPr id="17" name="Content Placeholder 2">
            <a:extLst>
              <a:ext uri="{FF2B5EF4-FFF2-40B4-BE49-F238E27FC236}">
                <a16:creationId xmlns="" xmlns:a16="http://schemas.microsoft.com/office/drawing/2014/main" id="{1B7EC414-B41E-CC49-9BE0-D99B51BD021A}"/>
              </a:ext>
            </a:extLst>
          </p:cNvPr>
          <p:cNvSpPr>
            <a:spLocks noGrp="1"/>
          </p:cNvSpPr>
          <p:nvPr>
            <p:ph sz="quarter" idx="20"/>
          </p:nvPr>
        </p:nvSpPr>
        <p:spPr>
          <a:xfrm>
            <a:off x="6659823" y="2185120"/>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Picture Placeholder 6">
            <a:extLst>
              <a:ext uri="{FF2B5EF4-FFF2-40B4-BE49-F238E27FC236}">
                <a16:creationId xmlns="" xmlns:a16="http://schemas.microsoft.com/office/drawing/2014/main" id="{7C159F8D-8246-E645-B704-65A064AA2ADB}"/>
              </a:ext>
            </a:extLst>
          </p:cNvPr>
          <p:cNvSpPr>
            <a:spLocks noGrp="1"/>
          </p:cNvSpPr>
          <p:nvPr>
            <p:ph type="pic" sz="quarter" idx="21"/>
          </p:nvPr>
        </p:nvSpPr>
        <p:spPr>
          <a:xfrm>
            <a:off x="2613237" y="3528497"/>
            <a:ext cx="945000" cy="1260000"/>
          </a:xfrm>
          <a:prstGeom prst="rect">
            <a:avLst/>
          </a:prstGeom>
        </p:spPr>
        <p:txBody>
          <a:bodyPr anchor="ctr"/>
          <a:lstStyle>
            <a:lvl1pPr marL="0" indent="0" algn="ctr">
              <a:buNone/>
              <a:defRPr sz="900"/>
            </a:lvl1pPr>
          </a:lstStyle>
          <a:p>
            <a:endParaRPr lang="id-ID"/>
          </a:p>
        </p:txBody>
      </p:sp>
      <p:sp>
        <p:nvSpPr>
          <p:cNvPr id="27" name="Content Placeholder 2">
            <a:extLst>
              <a:ext uri="{FF2B5EF4-FFF2-40B4-BE49-F238E27FC236}">
                <a16:creationId xmlns="" xmlns:a16="http://schemas.microsoft.com/office/drawing/2014/main" id="{B7C2266A-ECAF-0743-9CA6-33313262D21E}"/>
              </a:ext>
            </a:extLst>
          </p:cNvPr>
          <p:cNvSpPr>
            <a:spLocks noGrp="1"/>
          </p:cNvSpPr>
          <p:nvPr>
            <p:ph sz="quarter" idx="22"/>
          </p:nvPr>
        </p:nvSpPr>
        <p:spPr>
          <a:xfrm>
            <a:off x="3645690" y="3528497"/>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8" name="Picture Placeholder 6">
            <a:extLst>
              <a:ext uri="{FF2B5EF4-FFF2-40B4-BE49-F238E27FC236}">
                <a16:creationId xmlns="" xmlns:a16="http://schemas.microsoft.com/office/drawing/2014/main" id="{468CB63E-9AD9-414E-9634-4FE61A29C235}"/>
              </a:ext>
            </a:extLst>
          </p:cNvPr>
          <p:cNvSpPr>
            <a:spLocks noGrp="1"/>
          </p:cNvSpPr>
          <p:nvPr>
            <p:ph type="pic" sz="quarter" idx="23"/>
          </p:nvPr>
        </p:nvSpPr>
        <p:spPr>
          <a:xfrm>
            <a:off x="5627370" y="3528497"/>
            <a:ext cx="945000" cy="1260000"/>
          </a:xfrm>
          <a:prstGeom prst="rect">
            <a:avLst/>
          </a:prstGeom>
        </p:spPr>
        <p:txBody>
          <a:bodyPr anchor="ctr"/>
          <a:lstStyle>
            <a:lvl1pPr marL="0" indent="0" algn="ctr">
              <a:buNone/>
              <a:defRPr sz="900"/>
            </a:lvl1pPr>
          </a:lstStyle>
          <a:p>
            <a:endParaRPr lang="id-ID"/>
          </a:p>
        </p:txBody>
      </p:sp>
      <p:sp>
        <p:nvSpPr>
          <p:cNvPr id="29" name="Content Placeholder 2">
            <a:extLst>
              <a:ext uri="{FF2B5EF4-FFF2-40B4-BE49-F238E27FC236}">
                <a16:creationId xmlns="" xmlns:a16="http://schemas.microsoft.com/office/drawing/2014/main" id="{7B5EBE42-E0B7-A942-8A49-D1D95F34FEA4}"/>
              </a:ext>
            </a:extLst>
          </p:cNvPr>
          <p:cNvSpPr>
            <a:spLocks noGrp="1"/>
          </p:cNvSpPr>
          <p:nvPr>
            <p:ph sz="quarter" idx="24"/>
          </p:nvPr>
        </p:nvSpPr>
        <p:spPr>
          <a:xfrm>
            <a:off x="6659823" y="3528497"/>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30" name="Picture Placeholder 6">
            <a:extLst>
              <a:ext uri="{FF2B5EF4-FFF2-40B4-BE49-F238E27FC236}">
                <a16:creationId xmlns="" xmlns:a16="http://schemas.microsoft.com/office/drawing/2014/main" id="{CC52776D-F3E9-E14F-B94A-AAE2BBCAE1EA}"/>
              </a:ext>
            </a:extLst>
          </p:cNvPr>
          <p:cNvSpPr>
            <a:spLocks noGrp="1"/>
          </p:cNvSpPr>
          <p:nvPr>
            <p:ph type="pic" sz="quarter" idx="25"/>
          </p:nvPr>
        </p:nvSpPr>
        <p:spPr>
          <a:xfrm>
            <a:off x="2613237" y="4894453"/>
            <a:ext cx="945000" cy="1260000"/>
          </a:xfrm>
          <a:prstGeom prst="rect">
            <a:avLst/>
          </a:prstGeom>
        </p:spPr>
        <p:txBody>
          <a:bodyPr anchor="ctr"/>
          <a:lstStyle>
            <a:lvl1pPr marL="0" indent="0" algn="ctr">
              <a:buNone/>
              <a:defRPr sz="900"/>
            </a:lvl1pPr>
          </a:lstStyle>
          <a:p>
            <a:endParaRPr lang="id-ID"/>
          </a:p>
        </p:txBody>
      </p:sp>
      <p:sp>
        <p:nvSpPr>
          <p:cNvPr id="31" name="Content Placeholder 2">
            <a:extLst>
              <a:ext uri="{FF2B5EF4-FFF2-40B4-BE49-F238E27FC236}">
                <a16:creationId xmlns="" xmlns:a16="http://schemas.microsoft.com/office/drawing/2014/main" id="{8D0698C3-D825-2B48-BD14-D5C51A2B7AA4}"/>
              </a:ext>
            </a:extLst>
          </p:cNvPr>
          <p:cNvSpPr>
            <a:spLocks noGrp="1"/>
          </p:cNvSpPr>
          <p:nvPr>
            <p:ph sz="quarter" idx="26"/>
          </p:nvPr>
        </p:nvSpPr>
        <p:spPr>
          <a:xfrm>
            <a:off x="3645690" y="4894453"/>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32" name="Picture Placeholder 6">
            <a:extLst>
              <a:ext uri="{FF2B5EF4-FFF2-40B4-BE49-F238E27FC236}">
                <a16:creationId xmlns="" xmlns:a16="http://schemas.microsoft.com/office/drawing/2014/main" id="{73630836-4184-4A4A-9E7C-7ED57BFEFC0E}"/>
              </a:ext>
            </a:extLst>
          </p:cNvPr>
          <p:cNvSpPr>
            <a:spLocks noGrp="1"/>
          </p:cNvSpPr>
          <p:nvPr>
            <p:ph type="pic" sz="quarter" idx="27"/>
          </p:nvPr>
        </p:nvSpPr>
        <p:spPr>
          <a:xfrm>
            <a:off x="5627370" y="4894453"/>
            <a:ext cx="945000" cy="1260000"/>
          </a:xfrm>
          <a:prstGeom prst="rect">
            <a:avLst/>
          </a:prstGeom>
        </p:spPr>
        <p:txBody>
          <a:bodyPr anchor="ctr"/>
          <a:lstStyle>
            <a:lvl1pPr marL="0" indent="0" algn="ctr">
              <a:buNone/>
              <a:defRPr sz="900"/>
            </a:lvl1pPr>
          </a:lstStyle>
          <a:p>
            <a:endParaRPr lang="id-ID"/>
          </a:p>
        </p:txBody>
      </p:sp>
      <p:sp>
        <p:nvSpPr>
          <p:cNvPr id="33" name="Content Placeholder 2">
            <a:extLst>
              <a:ext uri="{FF2B5EF4-FFF2-40B4-BE49-F238E27FC236}">
                <a16:creationId xmlns="" xmlns:a16="http://schemas.microsoft.com/office/drawing/2014/main" id="{27F8FC27-9FF3-5541-B0F8-ED26C5DC40BB}"/>
              </a:ext>
            </a:extLst>
          </p:cNvPr>
          <p:cNvSpPr>
            <a:spLocks noGrp="1"/>
          </p:cNvSpPr>
          <p:nvPr>
            <p:ph sz="quarter" idx="28"/>
          </p:nvPr>
        </p:nvSpPr>
        <p:spPr>
          <a:xfrm>
            <a:off x="6659823" y="4894453"/>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153486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par>
                          <p:cTn id="14" fill="hold">
                            <p:stCondLst>
                              <p:cond delay="1000"/>
                            </p:stCondLst>
                            <p:childTnLst>
                              <p:par>
                                <p:cTn id="15" presetID="53" presetClass="entr" presetSubtype="16" fill="hold" grpId="0" nodeType="afterEffect" nodePh="1">
                                  <p:stCondLst>
                                    <p:cond delay="0"/>
                                  </p:stCondLst>
                                  <p:endCondLst>
                                    <p:cond evt="begin" delay="0">
                                      <p:tn val="15"/>
                                    </p:cond>
                                  </p:end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2000"/>
                            </p:stCondLst>
                            <p:childTnLst>
                              <p:par>
                                <p:cTn id="27" presetID="53" presetClass="entr" presetSubtype="16" fill="hold" grpId="0" nodeType="afterEffect" nodePh="1">
                                  <p:stCondLst>
                                    <p:cond delay="0"/>
                                  </p:stCondLst>
                                  <p:endCondLst>
                                    <p:cond evt="begin" delay="0">
                                      <p:tn val="27"/>
                                    </p:cond>
                                  </p:end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par>
                          <p:cTn id="32" fill="hold">
                            <p:stCondLst>
                              <p:cond delay="2500"/>
                            </p:stCondLst>
                            <p:childTnLst>
                              <p:par>
                                <p:cTn id="33" presetID="53" presetClass="entr" presetSubtype="16" fill="hold" grpId="0" nodeType="afterEffect" nodePh="1">
                                  <p:stCondLst>
                                    <p:cond delay="0"/>
                                  </p:stCondLst>
                                  <p:endCondLst>
                                    <p:cond evt="begin" delay="0">
                                      <p:tn val="33"/>
                                    </p:cond>
                                  </p:end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par>
                          <p:cTn id="38" fill="hold">
                            <p:stCondLst>
                              <p:cond delay="3000"/>
                            </p:stCondLst>
                            <p:childTnLst>
                              <p:par>
                                <p:cTn id="39" presetID="53" presetClass="entr" presetSubtype="16" fill="hold" grpId="0" nodeType="afterEffect" nodePh="1">
                                  <p:stCondLst>
                                    <p:cond delay="0"/>
                                  </p:stCondLst>
                                  <p:endCondLst>
                                    <p:cond evt="begin" delay="0">
                                      <p:tn val="39"/>
                                    </p:cond>
                                  </p:end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6" grpId="0"/>
      <p:bldP spid="26" grpId="0"/>
      <p:bldP spid="28" grpId="0"/>
      <p:bldP spid="30" grpId="0"/>
      <p:bldP spid="32" grpId="0"/>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AA9143A3-85A2-4DD6-8002-6900D831269C}"/>
              </a:ext>
            </a:extLst>
          </p:cNvPr>
          <p:cNvSpPr>
            <a:spLocks noGrp="1"/>
          </p:cNvSpPr>
          <p:nvPr>
            <p:ph type="pic" sz="quarter" idx="14"/>
          </p:nvPr>
        </p:nvSpPr>
        <p:spPr>
          <a:xfrm>
            <a:off x="525304" y="2201069"/>
            <a:ext cx="8093393" cy="2455862"/>
          </a:xfrm>
          <a:prstGeom prst="rect">
            <a:avLst/>
          </a:prstGeom>
        </p:spPr>
        <p:txBody>
          <a:bodyPr anchor="ctr"/>
          <a:lstStyle>
            <a:lvl1pPr marL="0" indent="0" algn="ctr">
              <a:buNone/>
              <a:defRPr/>
            </a:lvl1pPr>
          </a:lstStyle>
          <a:p>
            <a:endParaRPr lang="en-ID" dirty="0"/>
          </a:p>
        </p:txBody>
      </p:sp>
      <p:sp>
        <p:nvSpPr>
          <p:cNvPr id="15" name="Slide Number Placeholder 5">
            <a:extLst>
              <a:ext uri="{FF2B5EF4-FFF2-40B4-BE49-F238E27FC236}">
                <a16:creationId xmlns="" xmlns:a16="http://schemas.microsoft.com/office/drawing/2014/main" id="{3431CAF3-3E42-FC4F-AF72-A1C8CC5630B4}"/>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3772B13E-0D06-C644-B1F4-5F970351638E}"/>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E213EC37-E9EF-E146-A96D-AD9E92FFFD1D}"/>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34066F0B-8221-4D46-B833-4FCC0F70373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132938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14" name="Picture Placeholder 9">
            <a:extLst>
              <a:ext uri="{FF2B5EF4-FFF2-40B4-BE49-F238E27FC236}">
                <a16:creationId xmlns="" xmlns:a16="http://schemas.microsoft.com/office/drawing/2014/main" id="{1424BD47-36D8-4D1A-BE14-9782F1FD74D4}"/>
              </a:ext>
            </a:extLst>
          </p:cNvPr>
          <p:cNvSpPr>
            <a:spLocks noGrp="1"/>
          </p:cNvSpPr>
          <p:nvPr>
            <p:ph type="pic" sz="quarter" idx="15"/>
          </p:nvPr>
        </p:nvSpPr>
        <p:spPr>
          <a:xfrm>
            <a:off x="521970" y="1956320"/>
            <a:ext cx="2578894" cy="2422640"/>
          </a:xfrm>
          <a:prstGeom prst="rect">
            <a:avLst/>
          </a:prstGeom>
        </p:spPr>
        <p:txBody>
          <a:bodyPr anchor="ctr"/>
          <a:lstStyle>
            <a:lvl1pPr marL="0" indent="0" algn="ctr">
              <a:buNone/>
              <a:defRPr sz="1200"/>
            </a:lvl1pPr>
          </a:lstStyle>
          <a:p>
            <a:endParaRPr lang="id-ID"/>
          </a:p>
        </p:txBody>
      </p:sp>
      <p:sp>
        <p:nvSpPr>
          <p:cNvPr id="23" name="Picture Placeholder 9">
            <a:extLst>
              <a:ext uri="{FF2B5EF4-FFF2-40B4-BE49-F238E27FC236}">
                <a16:creationId xmlns="" xmlns:a16="http://schemas.microsoft.com/office/drawing/2014/main" id="{91D35E9C-5092-45CB-A44E-ECEC5C354EDC}"/>
              </a:ext>
            </a:extLst>
          </p:cNvPr>
          <p:cNvSpPr>
            <a:spLocks noGrp="1"/>
          </p:cNvSpPr>
          <p:nvPr>
            <p:ph type="pic" sz="quarter" idx="18"/>
          </p:nvPr>
        </p:nvSpPr>
        <p:spPr>
          <a:xfrm>
            <a:off x="3286602" y="1956320"/>
            <a:ext cx="2578894" cy="2422640"/>
          </a:xfrm>
          <a:prstGeom prst="rect">
            <a:avLst/>
          </a:prstGeom>
        </p:spPr>
        <p:txBody>
          <a:bodyPr anchor="ctr"/>
          <a:lstStyle>
            <a:lvl1pPr marL="0" indent="0" algn="ctr">
              <a:buNone/>
              <a:defRPr sz="1200"/>
            </a:lvl1pPr>
          </a:lstStyle>
          <a:p>
            <a:endParaRPr lang="id-ID"/>
          </a:p>
        </p:txBody>
      </p:sp>
      <p:sp>
        <p:nvSpPr>
          <p:cNvPr id="24" name="Picture Placeholder 9">
            <a:extLst>
              <a:ext uri="{FF2B5EF4-FFF2-40B4-BE49-F238E27FC236}">
                <a16:creationId xmlns="" xmlns:a16="http://schemas.microsoft.com/office/drawing/2014/main" id="{9AE37AB8-671B-4D62-B300-4E818F9AAF86}"/>
              </a:ext>
            </a:extLst>
          </p:cNvPr>
          <p:cNvSpPr>
            <a:spLocks noGrp="1"/>
          </p:cNvSpPr>
          <p:nvPr>
            <p:ph type="pic" sz="quarter" idx="19"/>
          </p:nvPr>
        </p:nvSpPr>
        <p:spPr>
          <a:xfrm>
            <a:off x="6055757" y="1956320"/>
            <a:ext cx="2578894" cy="2422640"/>
          </a:xfrm>
          <a:prstGeom prst="rect">
            <a:avLst/>
          </a:prstGeom>
        </p:spPr>
        <p:txBody>
          <a:bodyPr anchor="ctr"/>
          <a:lstStyle>
            <a:lvl1pPr marL="0" indent="0" algn="ctr">
              <a:buNone/>
              <a:defRPr sz="1200"/>
            </a:lvl1pPr>
          </a:lstStyle>
          <a:p>
            <a:endParaRPr lang="id-ID"/>
          </a:p>
        </p:txBody>
      </p:sp>
      <p:sp>
        <p:nvSpPr>
          <p:cNvPr id="17" name="Slide Number Placeholder 5">
            <a:extLst>
              <a:ext uri="{FF2B5EF4-FFF2-40B4-BE49-F238E27FC236}">
                <a16:creationId xmlns="" xmlns:a16="http://schemas.microsoft.com/office/drawing/2014/main" id="{B7EF204D-2CB2-2740-A0AF-7B81B6E484BC}"/>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8" name="Slide Number Placeholder 5">
            <a:extLst>
              <a:ext uri="{FF2B5EF4-FFF2-40B4-BE49-F238E27FC236}">
                <a16:creationId xmlns="" xmlns:a16="http://schemas.microsoft.com/office/drawing/2014/main" id="{1C282855-F32B-934E-A5E2-D390E3822B61}"/>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0" name="Title 1">
            <a:extLst>
              <a:ext uri="{FF2B5EF4-FFF2-40B4-BE49-F238E27FC236}">
                <a16:creationId xmlns="" xmlns:a16="http://schemas.microsoft.com/office/drawing/2014/main" id="{ED9839DF-2ACF-C346-9F38-DCA8782405B9}"/>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1" name="Text Placeholder 9">
            <a:extLst>
              <a:ext uri="{FF2B5EF4-FFF2-40B4-BE49-F238E27FC236}">
                <a16:creationId xmlns="" xmlns:a16="http://schemas.microsoft.com/office/drawing/2014/main" id="{17CF923C-30FC-0F4B-9599-3B4035ED6867}"/>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2" name="Content Placeholder 2">
            <a:extLst>
              <a:ext uri="{FF2B5EF4-FFF2-40B4-BE49-F238E27FC236}">
                <a16:creationId xmlns="" xmlns:a16="http://schemas.microsoft.com/office/drawing/2014/main" id="{A5D69D3C-AE9F-2C4A-8BF7-2B2814856965}"/>
              </a:ext>
            </a:extLst>
          </p:cNvPr>
          <p:cNvSpPr>
            <a:spLocks noGrp="1"/>
          </p:cNvSpPr>
          <p:nvPr>
            <p:ph sz="quarter" idx="20"/>
          </p:nvPr>
        </p:nvSpPr>
        <p:spPr>
          <a:xfrm>
            <a:off x="521970" y="4493508"/>
            <a:ext cx="2578894" cy="1850849"/>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5BAD3047-4B6E-5A43-9771-8C25A532BD6C}"/>
              </a:ext>
            </a:extLst>
          </p:cNvPr>
          <p:cNvSpPr>
            <a:spLocks noGrp="1"/>
          </p:cNvSpPr>
          <p:nvPr>
            <p:ph sz="quarter" idx="21"/>
          </p:nvPr>
        </p:nvSpPr>
        <p:spPr>
          <a:xfrm>
            <a:off x="3290570" y="4493508"/>
            <a:ext cx="2578894" cy="1850849"/>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Content Placeholder 2">
            <a:extLst>
              <a:ext uri="{FF2B5EF4-FFF2-40B4-BE49-F238E27FC236}">
                <a16:creationId xmlns="" xmlns:a16="http://schemas.microsoft.com/office/drawing/2014/main" id="{9C053555-E87E-9C41-9C85-616AE7F2A51C}"/>
              </a:ext>
            </a:extLst>
          </p:cNvPr>
          <p:cNvSpPr>
            <a:spLocks noGrp="1"/>
          </p:cNvSpPr>
          <p:nvPr>
            <p:ph sz="quarter" idx="22"/>
          </p:nvPr>
        </p:nvSpPr>
        <p:spPr>
          <a:xfrm>
            <a:off x="6050703" y="4493508"/>
            <a:ext cx="2578894" cy="1850849"/>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236582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17" name="Slide Number Placeholder 5">
            <a:extLst>
              <a:ext uri="{FF2B5EF4-FFF2-40B4-BE49-F238E27FC236}">
                <a16:creationId xmlns="" xmlns:a16="http://schemas.microsoft.com/office/drawing/2014/main" id="{B7EF204D-2CB2-2740-A0AF-7B81B6E484BC}"/>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8" name="Slide Number Placeholder 5">
            <a:extLst>
              <a:ext uri="{FF2B5EF4-FFF2-40B4-BE49-F238E27FC236}">
                <a16:creationId xmlns="" xmlns:a16="http://schemas.microsoft.com/office/drawing/2014/main" id="{1C282855-F32B-934E-A5E2-D390E3822B61}"/>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0" name="Title 1">
            <a:extLst>
              <a:ext uri="{FF2B5EF4-FFF2-40B4-BE49-F238E27FC236}">
                <a16:creationId xmlns="" xmlns:a16="http://schemas.microsoft.com/office/drawing/2014/main" id="{ED9839DF-2ACF-C346-9F38-DCA8782405B9}"/>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1" name="Text Placeholder 9">
            <a:extLst>
              <a:ext uri="{FF2B5EF4-FFF2-40B4-BE49-F238E27FC236}">
                <a16:creationId xmlns="" xmlns:a16="http://schemas.microsoft.com/office/drawing/2014/main" id="{17CF923C-30FC-0F4B-9599-3B4035ED6867}"/>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2" name="Content Placeholder 2">
            <a:extLst>
              <a:ext uri="{FF2B5EF4-FFF2-40B4-BE49-F238E27FC236}">
                <a16:creationId xmlns="" xmlns:a16="http://schemas.microsoft.com/office/drawing/2014/main" id="{A5D69D3C-AE9F-2C4A-8BF7-2B2814856965}"/>
              </a:ext>
            </a:extLst>
          </p:cNvPr>
          <p:cNvSpPr>
            <a:spLocks noGrp="1"/>
          </p:cNvSpPr>
          <p:nvPr>
            <p:ph sz="quarter" idx="20"/>
          </p:nvPr>
        </p:nvSpPr>
        <p:spPr>
          <a:xfrm>
            <a:off x="521970" y="1956321"/>
            <a:ext cx="2578894" cy="4388037"/>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5BAD3047-4B6E-5A43-9771-8C25A532BD6C}"/>
              </a:ext>
            </a:extLst>
          </p:cNvPr>
          <p:cNvSpPr>
            <a:spLocks noGrp="1"/>
          </p:cNvSpPr>
          <p:nvPr>
            <p:ph sz="quarter" idx="21"/>
          </p:nvPr>
        </p:nvSpPr>
        <p:spPr>
          <a:xfrm>
            <a:off x="3290570" y="1956320"/>
            <a:ext cx="2578894" cy="4388037"/>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Content Placeholder 2">
            <a:extLst>
              <a:ext uri="{FF2B5EF4-FFF2-40B4-BE49-F238E27FC236}">
                <a16:creationId xmlns="" xmlns:a16="http://schemas.microsoft.com/office/drawing/2014/main" id="{9C053555-E87E-9C41-9C85-616AE7F2A51C}"/>
              </a:ext>
            </a:extLst>
          </p:cNvPr>
          <p:cNvSpPr>
            <a:spLocks noGrp="1"/>
          </p:cNvSpPr>
          <p:nvPr>
            <p:ph sz="quarter" idx="22"/>
          </p:nvPr>
        </p:nvSpPr>
        <p:spPr>
          <a:xfrm>
            <a:off x="6050703" y="1956321"/>
            <a:ext cx="2578894" cy="4388036"/>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99589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6C4ED93-0FAA-C14F-9D20-D9A8F3A4395A}"/>
              </a:ext>
            </a:extLst>
          </p:cNvPr>
          <p:cNvSpPr/>
          <p:nvPr userDrawn="1"/>
        </p:nvSpPr>
        <p:spPr>
          <a:xfrm>
            <a:off x="0" y="0"/>
            <a:ext cx="260604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ID" dirty="0">
              <a:solidFill>
                <a:srgbClr val="FFFFFF"/>
              </a:solidFill>
              <a:latin typeface="Arial" panose="020B0604020202020204"/>
            </a:endParaRPr>
          </a:p>
        </p:txBody>
      </p:sp>
      <p:sp>
        <p:nvSpPr>
          <p:cNvPr id="10" name="Slide Number Placeholder 5">
            <a:extLst>
              <a:ext uri="{FF2B5EF4-FFF2-40B4-BE49-F238E27FC236}">
                <a16:creationId xmlns="" xmlns:a16="http://schemas.microsoft.com/office/drawing/2014/main" id="{AE1F9F93-EC2C-C249-85A5-DD6EA458F3DF}"/>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15" name="Slide Number Placeholder 5">
            <a:extLst>
              <a:ext uri="{FF2B5EF4-FFF2-40B4-BE49-F238E27FC236}">
                <a16:creationId xmlns="" xmlns:a16="http://schemas.microsoft.com/office/drawing/2014/main" id="{6394C47C-CA53-374E-8D4A-76B7CE176239}"/>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7" name="Content Placeholder 2">
            <a:extLst>
              <a:ext uri="{FF2B5EF4-FFF2-40B4-BE49-F238E27FC236}">
                <a16:creationId xmlns="" xmlns:a16="http://schemas.microsoft.com/office/drawing/2014/main" id="{0F705C8C-490A-344C-B6CB-2906523A2A2F}"/>
              </a:ext>
            </a:extLst>
          </p:cNvPr>
          <p:cNvSpPr>
            <a:spLocks noGrp="1"/>
          </p:cNvSpPr>
          <p:nvPr>
            <p:ph sz="quarter" idx="19"/>
          </p:nvPr>
        </p:nvSpPr>
        <p:spPr>
          <a:xfrm>
            <a:off x="212261" y="1400283"/>
            <a:ext cx="2158824" cy="2381770"/>
          </a:xfrm>
          <a:prstGeom prst="rect">
            <a:avLst/>
          </a:prstGeom>
        </p:spPr>
        <p:txBody>
          <a:bodyPr numCol="1">
            <a:normAutofit/>
          </a:bodyPr>
          <a:lstStyle>
            <a:lvl1pPr marL="0" indent="0">
              <a:buFont typeface="Arial" panose="020B0604020202020204" pitchFamily="34" charset="0"/>
              <a:buNone/>
              <a:defRPr sz="1800" b="1">
                <a:solidFill>
                  <a:schemeClr val="bg1"/>
                </a:solidFill>
              </a:defRPr>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8" name="Content Placeholder 2">
            <a:extLst>
              <a:ext uri="{FF2B5EF4-FFF2-40B4-BE49-F238E27FC236}">
                <a16:creationId xmlns="" xmlns:a16="http://schemas.microsoft.com/office/drawing/2014/main" id="{F0FDAB1D-DF07-B945-9D9D-267EB7CB7961}"/>
              </a:ext>
            </a:extLst>
          </p:cNvPr>
          <p:cNvSpPr>
            <a:spLocks noGrp="1"/>
          </p:cNvSpPr>
          <p:nvPr>
            <p:ph sz="quarter" idx="18"/>
          </p:nvPr>
        </p:nvSpPr>
        <p:spPr>
          <a:xfrm>
            <a:off x="2896587" y="1400284"/>
            <a:ext cx="5423051"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14039181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6394C47C-CA53-374E-8D4A-76B7CE176239}"/>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8" name="Slide Number Placeholder 5">
            <a:extLst>
              <a:ext uri="{FF2B5EF4-FFF2-40B4-BE49-F238E27FC236}">
                <a16:creationId xmlns="" xmlns:a16="http://schemas.microsoft.com/office/drawing/2014/main" id="{09A71E78-46A1-5447-9C41-796C7378761A}"/>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Tree>
    <p:extLst>
      <p:ext uri="{BB962C8B-B14F-4D97-AF65-F5344CB8AC3E}">
        <p14:creationId xmlns:p14="http://schemas.microsoft.com/office/powerpoint/2010/main" val="4597598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6394C47C-CA53-374E-8D4A-76B7CE176239}"/>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8" name="Slide Number Placeholder 5">
            <a:extLst>
              <a:ext uri="{FF2B5EF4-FFF2-40B4-BE49-F238E27FC236}">
                <a16:creationId xmlns="" xmlns:a16="http://schemas.microsoft.com/office/drawing/2014/main" id="{09A71E78-46A1-5447-9C41-796C7378761A}"/>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3" name="Picture Placeholder 2">
            <a:extLst>
              <a:ext uri="{FF2B5EF4-FFF2-40B4-BE49-F238E27FC236}">
                <a16:creationId xmlns="" xmlns:a16="http://schemas.microsoft.com/office/drawing/2014/main" id="{5C5D2E47-5C20-8A48-9AD1-466FA50F407B}"/>
              </a:ext>
            </a:extLst>
          </p:cNvPr>
          <p:cNvSpPr>
            <a:spLocks noGrp="1"/>
          </p:cNvSpPr>
          <p:nvPr>
            <p:ph type="pic" sz="quarter" idx="10"/>
          </p:nvPr>
        </p:nvSpPr>
        <p:spPr>
          <a:xfrm>
            <a:off x="732235" y="1235076"/>
            <a:ext cx="3688556" cy="4003675"/>
          </a:xfrm>
          <a:prstGeom prst="rect">
            <a:avLst/>
          </a:prstGeom>
        </p:spPr>
        <p:txBody>
          <a:bodyPr/>
          <a:lstStyle/>
          <a:p>
            <a:endParaRPr lang="en-US" dirty="0"/>
          </a:p>
        </p:txBody>
      </p:sp>
      <p:sp>
        <p:nvSpPr>
          <p:cNvPr id="7" name="Picture Placeholder 2">
            <a:extLst>
              <a:ext uri="{FF2B5EF4-FFF2-40B4-BE49-F238E27FC236}">
                <a16:creationId xmlns="" xmlns:a16="http://schemas.microsoft.com/office/drawing/2014/main" id="{9C89A419-7A0E-154F-BA5A-5186C7BA80F0}"/>
              </a:ext>
            </a:extLst>
          </p:cNvPr>
          <p:cNvSpPr>
            <a:spLocks noGrp="1"/>
          </p:cNvSpPr>
          <p:nvPr>
            <p:ph type="pic" sz="quarter" idx="11"/>
          </p:nvPr>
        </p:nvSpPr>
        <p:spPr>
          <a:xfrm>
            <a:off x="3592523" y="1235076"/>
            <a:ext cx="3688556" cy="4003675"/>
          </a:xfrm>
          <a:prstGeom prst="rect">
            <a:avLst/>
          </a:prstGeom>
        </p:spPr>
        <p:txBody>
          <a:bodyPr/>
          <a:lstStyle/>
          <a:p>
            <a:endParaRPr lang="en-US" dirty="0"/>
          </a:p>
        </p:txBody>
      </p:sp>
    </p:spTree>
    <p:extLst>
      <p:ext uri="{BB962C8B-B14F-4D97-AF65-F5344CB8AC3E}">
        <p14:creationId xmlns:p14="http://schemas.microsoft.com/office/powerpoint/2010/main" val="2234540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177800" y="0"/>
            <a:ext cx="8813800" cy="901700"/>
          </a:xfrm>
        </p:spPr>
        <p:txBody>
          <a:bodyPr/>
          <a:lstStyle>
            <a:lvl1pPr>
              <a:defRPr>
                <a:latin typeface="Arial Narrow" pitchFamily="34" charset="0"/>
              </a:defRPr>
            </a:lvl1pPr>
          </a:lstStyle>
          <a:p>
            <a:r>
              <a:rPr lang="en-US" dirty="0"/>
              <a:t>Click to edit Master title style</a:t>
            </a:r>
          </a:p>
        </p:txBody>
      </p:sp>
    </p:spTree>
    <p:extLst>
      <p:ext uri="{BB962C8B-B14F-4D97-AF65-F5344CB8AC3E}">
        <p14:creationId xmlns:p14="http://schemas.microsoft.com/office/powerpoint/2010/main" val="11634771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A187870D-C780-4128-ABA3-7BF0D5FF930E}"/>
              </a:ext>
            </a:extLst>
          </p:cNvPr>
          <p:cNvSpPr>
            <a:spLocks noGrp="1"/>
          </p:cNvSpPr>
          <p:nvPr>
            <p:ph type="pic" sz="quarter" idx="10"/>
          </p:nvPr>
        </p:nvSpPr>
        <p:spPr>
          <a:xfrm>
            <a:off x="1" y="1"/>
            <a:ext cx="9143999" cy="6366933"/>
          </a:xfrm>
          <a:prstGeom prst="rect">
            <a:avLst/>
          </a:prstGeom>
        </p:spPr>
        <p:txBody>
          <a:bodyPr anchor="ctr"/>
          <a:lstStyle>
            <a:lvl1pPr marL="0" indent="0" algn="ctr">
              <a:buNone/>
              <a:defRPr/>
            </a:lvl1pPr>
          </a:lstStyle>
          <a:p>
            <a:endParaRPr lang="en-ID" dirty="0"/>
          </a:p>
        </p:txBody>
      </p:sp>
      <p:sp>
        <p:nvSpPr>
          <p:cNvPr id="5" name="Slide Number Placeholder 5">
            <a:extLst>
              <a:ext uri="{FF2B5EF4-FFF2-40B4-BE49-F238E27FC236}">
                <a16:creationId xmlns="" xmlns:a16="http://schemas.microsoft.com/office/drawing/2014/main" id="{04F54296-5CA3-A844-8E35-76E28004C384}"/>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7" name="Slide Number Placeholder 5">
            <a:extLst>
              <a:ext uri="{FF2B5EF4-FFF2-40B4-BE49-F238E27FC236}">
                <a16:creationId xmlns="" xmlns:a16="http://schemas.microsoft.com/office/drawing/2014/main" id="{78C41A48-DEA3-C449-81FE-DD3D1B2C3A67}"/>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Tree>
    <p:extLst>
      <p:ext uri="{BB962C8B-B14F-4D97-AF65-F5344CB8AC3E}">
        <p14:creationId xmlns:p14="http://schemas.microsoft.com/office/powerpoint/2010/main" val="24881097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8636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2_EERE Black Slide Cover">
    <p:spTree>
      <p:nvGrpSpPr>
        <p:cNvPr id="1" name=""/>
        <p:cNvGrpSpPr/>
        <p:nvPr/>
      </p:nvGrpSpPr>
      <p:grpSpPr>
        <a:xfrm>
          <a:off x="0" y="0"/>
          <a:ext cx="0" cy="0"/>
          <a:chOff x="0" y="0"/>
          <a:chExt cx="0" cy="0"/>
        </a:xfrm>
      </p:grpSpPr>
      <p:sp>
        <p:nvSpPr>
          <p:cNvPr id="5" name="Rectangle 19"/>
          <p:cNvSpPr/>
          <p:nvPr/>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9"/>
          <p:cNvSpPr/>
          <p:nvPr/>
        </p:nvSpPr>
        <p:spPr>
          <a:xfrm flipH="1">
            <a:off x="5334000" y="3276600"/>
            <a:ext cx="3810000" cy="33655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6"/>
          <p:cNvSpPr/>
          <p:nvPr/>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0"/>
            <a:ext cx="2133600" cy="1565275"/>
          </a:xfrm>
          <a:prstGeom prst="rect">
            <a:avLst/>
          </a:prstGeom>
          <a:noFill/>
          <a:ln w="9525">
            <a:noFill/>
            <a:miter lim="800000"/>
            <a:headEnd/>
            <a:tailEnd/>
          </a:ln>
        </p:spPr>
      </p:pic>
      <p:pic>
        <p:nvPicPr>
          <p:cNvPr id="16" name="Picture 13" descr="Oneturb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34000" y="1524010"/>
            <a:ext cx="2133600" cy="1762125"/>
          </a:xfrm>
          <a:prstGeom prst="rect">
            <a:avLst/>
          </a:prstGeom>
          <a:noFill/>
          <a:ln w="9525">
            <a:no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0"/>
            <a:ext cx="2133600" cy="1539875"/>
          </a:xfrm>
          <a:prstGeom prst="rect">
            <a:avLst/>
          </a:prstGeom>
          <a:noFill/>
          <a:ln w="9525">
            <a:noFill/>
            <a:miter lim="800000"/>
            <a:headEnd/>
            <a:tailEnd/>
          </a:ln>
        </p:spPr>
      </p:pic>
      <p:pic>
        <p:nvPicPr>
          <p:cNvPr id="14" name="Picture 10" descr="insulat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a:bodyPr>
          <a:lstStyle>
            <a:lvl1pPr>
              <a:buNone/>
              <a:defRPr sz="1000" baseline="0">
                <a:solidFill>
                  <a:schemeClr val="bg1"/>
                </a:solidFill>
                <a:latin typeface="Arial" pitchFamily="34" charset="0"/>
                <a:cs typeface="Arial" pitchFamily="34" charset="0"/>
              </a:defRPr>
            </a:lvl1pPr>
          </a:lstStyle>
          <a:p>
            <a:pPr marL="257168" indent="-257168" defTabSz="342892" fontAlgn="auto">
              <a:spcBef>
                <a:spcPct val="20000"/>
              </a:spcBef>
              <a:spcAft>
                <a:spcPts val="0"/>
              </a:spcAft>
              <a:buFont typeface="Arial"/>
              <a:buNone/>
              <a:defRPr/>
            </a:pPr>
            <a:fld id="{24289C06-C21E-485E-9AAF-A99C6B017E3B}" type="slidenum">
              <a:rPr lang="en-US" sz="750" smtClean="0">
                <a:solidFill>
                  <a:prstClr val="white"/>
                </a:solidFill>
                <a:latin typeface="Calibri"/>
                <a:ea typeface="ＭＳ Ｐゴシック" charset="0"/>
                <a:cs typeface="Calibri"/>
              </a:rPr>
              <a:pPr marL="257168" indent="-257168" defTabSz="342892" fontAlgn="auto">
                <a:spcBef>
                  <a:spcPct val="20000"/>
                </a:spcBef>
                <a:spcAft>
                  <a:spcPts val="0"/>
                </a:spcAft>
                <a:buFont typeface="Arial"/>
                <a:buNone/>
                <a:defRPr/>
              </a:pPr>
              <a:t>‹#›</a:t>
            </a:fld>
            <a:r>
              <a:rPr lang="en-US" sz="750" dirty="0" smtClean="0">
                <a:solidFill>
                  <a:prstClr val="white"/>
                </a:solidFill>
                <a:latin typeface="Calibri"/>
                <a:ea typeface="ＭＳ Ｐゴシック" charset="0"/>
                <a:cs typeface="Calibri"/>
              </a:rPr>
              <a:t> | Energy Efficiency and Renewable Energy</a:t>
            </a:r>
            <a:endParaRPr lang="en-US" sz="750" dirty="0">
              <a:solidFill>
                <a:prstClr val="white"/>
              </a:solidFill>
              <a:latin typeface="Calibri"/>
              <a:ea typeface="ＭＳ Ｐゴシック" charset="0"/>
              <a:cs typeface="Calibri"/>
            </a:endParaRPr>
          </a:p>
        </p:txBody>
      </p:sp>
      <p:sp>
        <p:nvSpPr>
          <p:cNvPr id="8" name="Text Placeholder 9"/>
          <p:cNvSpPr txBox="1">
            <a:spLocks/>
          </p:cNvSpPr>
          <p:nvPr/>
        </p:nvSpPr>
        <p:spPr>
          <a:xfrm>
            <a:off x="5476877" y="6616700"/>
            <a:ext cx="3667125" cy="241300"/>
          </a:xfrm>
          <a:prstGeom prst="rect">
            <a:avLst/>
          </a:prstGeom>
        </p:spPr>
        <p:txBody>
          <a:bodyPr>
            <a:normAutofit/>
          </a:bodyPr>
          <a:lstStyle>
            <a:lvl1pPr>
              <a:buNone/>
              <a:defRPr sz="1000" baseline="0">
                <a:solidFill>
                  <a:schemeClr val="bg1"/>
                </a:solidFill>
                <a:latin typeface="Arial" pitchFamily="34" charset="0"/>
                <a:cs typeface="Arial" pitchFamily="34" charset="0"/>
              </a:defRPr>
            </a:lvl1pPr>
          </a:lstStyle>
          <a:p>
            <a:pPr marL="257168" indent="-257168" algn="r" defTabSz="342892" fontAlgn="auto">
              <a:spcBef>
                <a:spcPct val="20000"/>
              </a:spcBef>
              <a:spcAft>
                <a:spcPts val="0"/>
              </a:spcAft>
              <a:buFont typeface="Arial"/>
              <a:buNone/>
              <a:defRPr/>
            </a:pPr>
            <a:r>
              <a:rPr lang="en-US" sz="750" dirty="0" smtClean="0">
                <a:solidFill>
                  <a:prstClr val="white"/>
                </a:solidFill>
                <a:latin typeface="Calibri"/>
                <a:ea typeface="ＭＳ Ｐゴシック" charset="0"/>
                <a:cs typeface="Calibri"/>
              </a:rPr>
              <a:t>eere.energy.gov</a:t>
            </a:r>
            <a:endParaRPr lang="en-US" sz="750" dirty="0">
              <a:solidFill>
                <a:prstClr val="white"/>
              </a:solidFill>
              <a:latin typeface="Calibri"/>
              <a:ea typeface="ＭＳ Ｐゴシック" charset="0"/>
              <a:cs typeface="Calibri"/>
            </a:endParaRP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2600" y="477011"/>
            <a:ext cx="3352800" cy="492725"/>
          </a:xfrm>
          <a:prstGeom prst="rect">
            <a:avLst/>
          </a:prstGeom>
        </p:spPr>
      </p:pic>
      <p:sp>
        <p:nvSpPr>
          <p:cNvPr id="3" name="Text Placeholder 2"/>
          <p:cNvSpPr>
            <a:spLocks noGrp="1"/>
          </p:cNvSpPr>
          <p:nvPr>
            <p:ph type="body" sz="quarter" idx="10" hasCustomPrompt="1"/>
          </p:nvPr>
        </p:nvSpPr>
        <p:spPr>
          <a:xfrm>
            <a:off x="228600" y="3892823"/>
            <a:ext cx="4800600" cy="526785"/>
          </a:xfrm>
          <a:prstGeom prst="rect">
            <a:avLst/>
          </a:prstGeom>
        </p:spPr>
        <p:txBody>
          <a:bodyPr vert="horz" lIns="0" tIns="0" rIns="0" bIns="0"/>
          <a:lstStyle>
            <a:lvl1pPr marL="0" indent="0">
              <a:buNone/>
              <a:defRPr sz="2100" b="0"/>
            </a:lvl1pPr>
          </a:lstStyle>
          <a:p>
            <a:pPr lvl="0"/>
            <a:r>
              <a:rPr lang="en-US" dirty="0" smtClean="0"/>
              <a:t>Headline</a:t>
            </a:r>
            <a:endParaRPr lang="en-US" dirty="0"/>
          </a:p>
        </p:txBody>
      </p:sp>
      <p:sp>
        <p:nvSpPr>
          <p:cNvPr id="24" name="Text Placeholder 2"/>
          <p:cNvSpPr>
            <a:spLocks noGrp="1"/>
          </p:cNvSpPr>
          <p:nvPr>
            <p:ph type="body" sz="quarter" idx="11" hasCustomPrompt="1"/>
          </p:nvPr>
        </p:nvSpPr>
        <p:spPr>
          <a:xfrm>
            <a:off x="228600" y="4477729"/>
            <a:ext cx="4800600" cy="526785"/>
          </a:xfrm>
          <a:prstGeom prst="rect">
            <a:avLst/>
          </a:prstGeom>
        </p:spPr>
        <p:txBody>
          <a:bodyPr vert="horz" lIns="0" tIns="0" rIns="0" bIns="0"/>
          <a:lstStyle>
            <a:lvl1pPr marL="0" indent="0">
              <a:buNone/>
              <a:defRPr sz="1800" b="0"/>
            </a:lvl1pPr>
          </a:lstStyle>
          <a:p>
            <a:pPr lvl="0"/>
            <a:r>
              <a:rPr lang="en-US" dirty="0" smtClean="0"/>
              <a:t>Date</a:t>
            </a:r>
            <a:endParaRPr lang="en-US" dirty="0"/>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smtClean="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1500" b="0">
                <a:solidFill>
                  <a:srgbClr val="FFFFFF"/>
                </a:solidFill>
              </a:defRPr>
            </a:lvl1pPr>
          </a:lstStyle>
          <a:p>
            <a:pPr lvl="0"/>
            <a:r>
              <a:rPr lang="en-US" dirty="0" smtClean="0"/>
              <a:t>Position</a:t>
            </a:r>
          </a:p>
        </p:txBody>
      </p:sp>
    </p:spTree>
    <p:extLst>
      <p:ext uri="{BB962C8B-B14F-4D97-AF65-F5344CB8AC3E}">
        <p14:creationId xmlns:p14="http://schemas.microsoft.com/office/powerpoint/2010/main" val="3954393241"/>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 y="0"/>
            <a:ext cx="9143999" cy="712550"/>
          </a:xfrm>
          <a:solidFill>
            <a:srgbClr val="000066"/>
          </a:solidFill>
        </p:spPr>
        <p:txBody>
          <a:bodyPr/>
          <a:lstStyle/>
          <a:p>
            <a:r>
              <a:rPr lang="en-US" smtClean="0"/>
              <a:t>Click to edit Master title style</a:t>
            </a:r>
            <a:endParaRPr lang="en-US" dirty="0"/>
          </a:p>
        </p:txBody>
      </p:sp>
      <p:sp>
        <p:nvSpPr>
          <p:cNvPr id="4" name="Content Placeholder 3"/>
          <p:cNvSpPr>
            <a:spLocks noGrp="1"/>
          </p:cNvSpPr>
          <p:nvPr>
            <p:ph sz="quarter" idx="10"/>
          </p:nvPr>
        </p:nvSpPr>
        <p:spPr>
          <a:xfrm>
            <a:off x="485481" y="895546"/>
            <a:ext cx="8077200" cy="5257800"/>
          </a:xfrm>
          <a:prstGeom prst="rect">
            <a:avLst/>
          </a:prstGeom>
        </p:spPr>
        <p:txBody>
          <a:bodyPr vert="horz"/>
          <a:lstStyle>
            <a:lvl1pPr marL="0" indent="0">
              <a:buNone/>
              <a:defRPr>
                <a:solidFill>
                  <a:srgbClr val="000000"/>
                </a:solidFill>
              </a:defRPr>
            </a:lvl1pPr>
          </a:lstStyle>
          <a:p>
            <a:pPr lvl="0"/>
            <a:r>
              <a:rPr lang="en-US" smtClean="0"/>
              <a:t>Click to edit Master text styles</a:t>
            </a:r>
          </a:p>
        </p:txBody>
      </p:sp>
    </p:spTree>
    <p:extLst>
      <p:ext uri="{BB962C8B-B14F-4D97-AF65-F5344CB8AC3E}">
        <p14:creationId xmlns:p14="http://schemas.microsoft.com/office/powerpoint/2010/main" val="1662551421"/>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0"/>
            <a:ext cx="21336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3" name="Footer Placeholder 2"/>
          <p:cNvSpPr>
            <a:spLocks noGrp="1"/>
          </p:cNvSpPr>
          <p:nvPr>
            <p:ph type="ftr" sz="quarter" idx="11"/>
          </p:nvPr>
        </p:nvSpPr>
        <p:spPr>
          <a:xfrm>
            <a:off x="3124200" y="6356360"/>
            <a:ext cx="28956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4" name="Slide Number Placeholder 3"/>
          <p:cNvSpPr>
            <a:spLocks noGrp="1"/>
          </p:cNvSpPr>
          <p:nvPr>
            <p:ph type="sldNum" sz="quarter" idx="12"/>
          </p:nvPr>
        </p:nvSpPr>
        <p:spPr>
          <a:xfrm>
            <a:off x="6553200" y="6356360"/>
            <a:ext cx="2133600" cy="365125"/>
          </a:xfrm>
          <a:prstGeom prst="rect">
            <a:avLst/>
          </a:prstGeom>
        </p:spPr>
        <p:txBody>
          <a:bodyPr/>
          <a:lstStyle/>
          <a:p>
            <a:pPr fontAlgn="auto">
              <a:spcBef>
                <a:spcPts val="0"/>
              </a:spcBef>
              <a:spcAft>
                <a:spcPts val="0"/>
              </a:spcAft>
            </a:pPr>
            <a:fld id="{B240336B-4217-4D05-B448-09AB7CAC5CCF}" type="slidenum">
              <a:rPr lang="en-US" smtClean="0">
                <a:solidFill>
                  <a:srgbClr val="50565C"/>
                </a:solidFill>
                <a:latin typeface="Calibri"/>
              </a:rPr>
              <a:pPr fontAlgn="auto">
                <a:spcBef>
                  <a:spcPts val="0"/>
                </a:spcBef>
                <a:spcAft>
                  <a:spcPts val="0"/>
                </a:spcAft>
              </a:pPr>
              <a:t>‹#›</a:t>
            </a:fld>
            <a:endParaRPr lang="en-US" dirty="0">
              <a:solidFill>
                <a:srgbClr val="50565C"/>
              </a:solidFill>
              <a:latin typeface="Calibri"/>
            </a:endParaRPr>
          </a:p>
        </p:txBody>
      </p:sp>
      <p:sp>
        <p:nvSpPr>
          <p:cNvPr id="5" name="Title 4"/>
          <p:cNvSpPr>
            <a:spLocks noGrp="1"/>
          </p:cNvSpPr>
          <p:nvPr>
            <p:ph type="title"/>
          </p:nvPr>
        </p:nvSpPr>
        <p:spPr>
          <a:solidFill>
            <a:srgbClr val="000066"/>
          </a:solidFill>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2499135162"/>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7835" y="1586191"/>
            <a:ext cx="7772400" cy="1194117"/>
          </a:xfrm>
          <a:solidFill>
            <a:srgbClr val="000066"/>
          </a:solidFill>
        </p:spPr>
        <p:txBody>
          <a:bodyPr anchor="b">
            <a:normAutofit/>
          </a:bodyPr>
          <a:lstStyle>
            <a:lvl1pPr algn="ctr">
              <a:defRPr sz="2400">
                <a:solidFill>
                  <a:srgbClr val="FFFF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pPr fontAlgn="auto">
              <a:spcBef>
                <a:spcPts val="0"/>
              </a:spcBef>
              <a:spcAft>
                <a:spcPts val="0"/>
              </a:spcAft>
            </a:pPr>
            <a:fld id="{B240336B-4217-4D05-B448-09AB7CAC5CCF}" type="slidenum">
              <a:rPr lang="en-US" smtClean="0">
                <a:solidFill>
                  <a:srgbClr val="50565C"/>
                </a:solidFill>
                <a:latin typeface="Calibri"/>
              </a:rPr>
              <a:pPr fontAlgn="auto">
                <a:spcBef>
                  <a:spcPts val="0"/>
                </a:spcBef>
                <a:spcAft>
                  <a:spcPts val="0"/>
                </a:spcAft>
              </a:pPr>
              <a:t>‹#›</a:t>
            </a:fld>
            <a:endParaRPr lang="en-US" dirty="0">
              <a:solidFill>
                <a:srgbClr val="50565C"/>
              </a:solidFill>
              <a:latin typeface="Calibri"/>
            </a:endParaRPr>
          </a:p>
        </p:txBody>
      </p:sp>
    </p:spTree>
    <p:extLst>
      <p:ext uri="{BB962C8B-B14F-4D97-AF65-F5344CB8AC3E}">
        <p14:creationId xmlns:p14="http://schemas.microsoft.com/office/powerpoint/2010/main" val="1552323842"/>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97264113-4187-4EBB-AD66-68EAE65599BA}"/>
              </a:ext>
            </a:extLst>
          </p:cNvPr>
          <p:cNvSpPr>
            <a:spLocks noGrp="1"/>
          </p:cNvSpPr>
          <p:nvPr>
            <p:ph type="pic" sz="quarter" idx="14"/>
          </p:nvPr>
        </p:nvSpPr>
        <p:spPr>
          <a:xfrm>
            <a:off x="259557" y="5263220"/>
            <a:ext cx="8620125" cy="1096275"/>
          </a:xfrm>
          <a:prstGeom prst="rect">
            <a:avLst/>
          </a:prstGeom>
        </p:spPr>
        <p:txBody>
          <a:bodyPr anchor="ctr"/>
          <a:lstStyle>
            <a:lvl1pPr marL="0" indent="0" algn="ctr">
              <a:buNone/>
              <a:defRPr/>
            </a:lvl1pPr>
          </a:lstStyle>
          <a:p>
            <a:endParaRPr lang="en-ID" dirty="0"/>
          </a:p>
        </p:txBody>
      </p:sp>
      <p:sp>
        <p:nvSpPr>
          <p:cNvPr id="16" name="Slide Number Placeholder 5">
            <a:extLst>
              <a:ext uri="{FF2B5EF4-FFF2-40B4-BE49-F238E27FC236}">
                <a16:creationId xmlns="" xmlns:a16="http://schemas.microsoft.com/office/drawing/2014/main" id="{5887E8A2-7761-BA40-85CA-DE497ED5EED0}"/>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Title 1">
            <a:extLst>
              <a:ext uri="{FF2B5EF4-FFF2-40B4-BE49-F238E27FC236}">
                <a16:creationId xmlns="" xmlns:a16="http://schemas.microsoft.com/office/drawing/2014/main" id="{5F2C930E-2527-9F46-B9A7-EFAB09F2E834}"/>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0" name="Text Placeholder 9">
            <a:extLst>
              <a:ext uri="{FF2B5EF4-FFF2-40B4-BE49-F238E27FC236}">
                <a16:creationId xmlns="" xmlns:a16="http://schemas.microsoft.com/office/drawing/2014/main" id="{BF29FE8D-88D3-3040-9B12-7BF2E257B58B}"/>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1" name="Content Placeholder 2">
            <a:extLst>
              <a:ext uri="{FF2B5EF4-FFF2-40B4-BE49-F238E27FC236}">
                <a16:creationId xmlns="" xmlns:a16="http://schemas.microsoft.com/office/drawing/2014/main" id="{A6892FC5-1041-104C-BE4D-23EB7C79324C}"/>
              </a:ext>
            </a:extLst>
          </p:cNvPr>
          <p:cNvSpPr>
            <a:spLocks noGrp="1"/>
          </p:cNvSpPr>
          <p:nvPr>
            <p:ph sz="quarter" idx="18"/>
          </p:nvPr>
        </p:nvSpPr>
        <p:spPr>
          <a:xfrm>
            <a:off x="523397" y="2303464"/>
            <a:ext cx="8058707" cy="2843259"/>
          </a:xfrm>
          <a:prstGeom prst="rect">
            <a:avLst/>
          </a:prstGeom>
        </p:spPr>
        <p:txBody>
          <a:bodyPr numCol="2">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240965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04CA6D-FE68-B64D-A479-7006EC84D610}"/>
              </a:ext>
            </a:extLst>
          </p:cNvPr>
          <p:cNvSpPr>
            <a:spLocks noGrp="1"/>
          </p:cNvSpPr>
          <p:nvPr>
            <p:ph type="title"/>
          </p:nvPr>
        </p:nvSpPr>
        <p:spPr>
          <a:xfrm>
            <a:off x="259556" y="365126"/>
            <a:ext cx="7886700" cy="1325563"/>
          </a:xfrm>
        </p:spPr>
        <p:txBody>
          <a:bodyPr/>
          <a:lstStyle/>
          <a:p>
            <a:r>
              <a:rPr lang="en-US"/>
              <a:t>Click to edit Master title style</a:t>
            </a:r>
          </a:p>
        </p:txBody>
      </p:sp>
      <p:sp>
        <p:nvSpPr>
          <p:cNvPr id="4" name="Slide Number Placeholder 5">
            <a:extLst>
              <a:ext uri="{FF2B5EF4-FFF2-40B4-BE49-F238E27FC236}">
                <a16:creationId xmlns="" xmlns:a16="http://schemas.microsoft.com/office/drawing/2014/main" id="{94767666-5B9B-9649-8F94-A9F652340B9B}"/>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5" name="Slide Number Placeholder 5">
            <a:extLst>
              <a:ext uri="{FF2B5EF4-FFF2-40B4-BE49-F238E27FC236}">
                <a16:creationId xmlns="" xmlns:a16="http://schemas.microsoft.com/office/drawing/2014/main" id="{831A3D29-5009-4049-9A89-B6A7E7599F26}"/>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Tree>
    <p:extLst>
      <p:ext uri="{BB962C8B-B14F-4D97-AF65-F5344CB8AC3E}">
        <p14:creationId xmlns:p14="http://schemas.microsoft.com/office/powerpoint/2010/main" val="34400380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Tree>
    <p:extLst>
      <p:ext uri="{BB962C8B-B14F-4D97-AF65-F5344CB8AC3E}">
        <p14:creationId xmlns:p14="http://schemas.microsoft.com/office/powerpoint/2010/main" val="354496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Tree>
    <p:extLst>
      <p:ext uri="{BB962C8B-B14F-4D97-AF65-F5344CB8AC3E}">
        <p14:creationId xmlns:p14="http://schemas.microsoft.com/office/powerpoint/2010/main" val="240645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081034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 Purpl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Tree>
    <p:extLst>
      <p:ext uri="{BB962C8B-B14F-4D97-AF65-F5344CB8AC3E}">
        <p14:creationId xmlns:p14="http://schemas.microsoft.com/office/powerpoint/2010/main" val="86875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Slide - Blu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
        <p:nvSpPr>
          <p:cNvPr id="3" name="Content Placeholder 2">
            <a:extLst>
              <a:ext uri="{FF2B5EF4-FFF2-40B4-BE49-F238E27FC236}">
                <a16:creationId xmlns="" xmlns:a16="http://schemas.microsoft.com/office/drawing/2014/main" id="{ECFBAAC7-1D85-CE46-A2BE-36AAC0460AE7}"/>
              </a:ext>
            </a:extLst>
          </p:cNvPr>
          <p:cNvSpPr>
            <a:spLocks noGrp="1"/>
          </p:cNvSpPr>
          <p:nvPr>
            <p:ph sz="quarter" idx="10" hasCustomPrompt="1"/>
          </p:nvPr>
        </p:nvSpPr>
        <p:spPr>
          <a:xfrm>
            <a:off x="1033463" y="1979613"/>
            <a:ext cx="7048500" cy="2894012"/>
          </a:xfrm>
          <a:prstGeom prst="rect">
            <a:avLst/>
          </a:prstGeom>
        </p:spPr>
        <p:txBody>
          <a:bodyPr>
            <a:normAutofit/>
          </a:bodyPr>
          <a:lstStyle>
            <a:lvl1pPr marL="0" indent="0" algn="ctr">
              <a:buNone/>
              <a:defRPr sz="4500" b="1">
                <a:solidFill>
                  <a:schemeClr val="bg1"/>
                </a:solidFill>
              </a:defRPr>
            </a:lvl1pPr>
          </a:lstStyle>
          <a:p>
            <a:pPr lvl="0"/>
            <a:r>
              <a:rPr lang="en-US" dirty="0"/>
              <a:t>Click to </a:t>
            </a:r>
            <a:br>
              <a:rPr lang="en-US" dirty="0"/>
            </a:br>
            <a:r>
              <a:rPr lang="en-US" dirty="0"/>
              <a:t>insert divider </a:t>
            </a:r>
            <a:br>
              <a:rPr lang="en-US" dirty="0"/>
            </a:br>
            <a:r>
              <a:rPr lang="en-US" dirty="0"/>
              <a:t>text here</a:t>
            </a:r>
          </a:p>
        </p:txBody>
      </p:sp>
      <p:pic>
        <p:nvPicPr>
          <p:cNvPr id="18" name="Picture 17">
            <a:extLst>
              <a:ext uri="{FF2B5EF4-FFF2-40B4-BE49-F238E27FC236}">
                <a16:creationId xmlns=""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8866728" y="6494282"/>
            <a:ext cx="277273" cy="369697"/>
          </a:xfrm>
          <a:prstGeom prst="rect">
            <a:avLst/>
          </a:prstGeom>
        </p:spPr>
      </p:pic>
    </p:spTree>
    <p:extLst>
      <p:ext uri="{BB962C8B-B14F-4D97-AF65-F5344CB8AC3E}">
        <p14:creationId xmlns:p14="http://schemas.microsoft.com/office/powerpoint/2010/main" val="181420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Slide - Green">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
        <p:nvSpPr>
          <p:cNvPr id="4" name="Content Placeholder 2">
            <a:extLst>
              <a:ext uri="{FF2B5EF4-FFF2-40B4-BE49-F238E27FC236}">
                <a16:creationId xmlns="" xmlns:a16="http://schemas.microsoft.com/office/drawing/2014/main" id="{C9A420FD-6F61-754A-AEC4-CD8891FB8ADD}"/>
              </a:ext>
            </a:extLst>
          </p:cNvPr>
          <p:cNvSpPr>
            <a:spLocks noGrp="1"/>
          </p:cNvSpPr>
          <p:nvPr>
            <p:ph sz="quarter" idx="10" hasCustomPrompt="1"/>
          </p:nvPr>
        </p:nvSpPr>
        <p:spPr>
          <a:xfrm>
            <a:off x="1033463" y="1979613"/>
            <a:ext cx="7048500" cy="2894012"/>
          </a:xfrm>
          <a:prstGeom prst="rect">
            <a:avLst/>
          </a:prstGeom>
        </p:spPr>
        <p:txBody>
          <a:bodyPr>
            <a:normAutofit/>
          </a:bodyPr>
          <a:lstStyle>
            <a:lvl1pPr marL="0" indent="0" algn="ctr">
              <a:buNone/>
              <a:defRPr sz="4500" b="1">
                <a:solidFill>
                  <a:schemeClr val="bg1"/>
                </a:solidFill>
              </a:defRPr>
            </a:lvl1pPr>
          </a:lstStyle>
          <a:p>
            <a:pPr lvl="0"/>
            <a:r>
              <a:rPr lang="en-US" dirty="0"/>
              <a:t>Click to </a:t>
            </a:r>
            <a:br>
              <a:rPr lang="en-US" dirty="0"/>
            </a:br>
            <a:r>
              <a:rPr lang="en-US" dirty="0"/>
              <a:t>insert divider </a:t>
            </a:r>
            <a:br>
              <a:rPr lang="en-US" dirty="0"/>
            </a:br>
            <a:r>
              <a:rPr lang="en-US" dirty="0"/>
              <a:t>text here</a:t>
            </a:r>
          </a:p>
        </p:txBody>
      </p:sp>
    </p:spTree>
    <p:extLst>
      <p:ext uri="{BB962C8B-B14F-4D97-AF65-F5344CB8AC3E}">
        <p14:creationId xmlns:p14="http://schemas.microsoft.com/office/powerpoint/2010/main" val="406055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Slide - Purpl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
        <p:nvSpPr>
          <p:cNvPr id="4" name="Content Placeholder 2">
            <a:extLst>
              <a:ext uri="{FF2B5EF4-FFF2-40B4-BE49-F238E27FC236}">
                <a16:creationId xmlns="" xmlns:a16="http://schemas.microsoft.com/office/drawing/2014/main" id="{2D265885-83BE-2243-8D86-B14E3AFFB5CE}"/>
              </a:ext>
            </a:extLst>
          </p:cNvPr>
          <p:cNvSpPr>
            <a:spLocks noGrp="1"/>
          </p:cNvSpPr>
          <p:nvPr>
            <p:ph sz="quarter" idx="10" hasCustomPrompt="1"/>
          </p:nvPr>
        </p:nvSpPr>
        <p:spPr>
          <a:xfrm>
            <a:off x="1033463" y="1979613"/>
            <a:ext cx="7048500" cy="2894012"/>
          </a:xfrm>
          <a:prstGeom prst="rect">
            <a:avLst/>
          </a:prstGeom>
        </p:spPr>
        <p:txBody>
          <a:bodyPr>
            <a:normAutofit/>
          </a:bodyPr>
          <a:lstStyle>
            <a:lvl1pPr marL="0" indent="0" algn="ctr">
              <a:buNone/>
              <a:defRPr sz="4500" b="1">
                <a:solidFill>
                  <a:schemeClr val="bg1"/>
                </a:solidFill>
              </a:defRPr>
            </a:lvl1pPr>
          </a:lstStyle>
          <a:p>
            <a:pPr lvl="0"/>
            <a:r>
              <a:rPr lang="en-US" dirty="0"/>
              <a:t>Click to </a:t>
            </a:r>
            <a:br>
              <a:rPr lang="en-US" dirty="0"/>
            </a:br>
            <a:r>
              <a:rPr lang="en-US" dirty="0"/>
              <a:t>insert divider </a:t>
            </a:r>
            <a:br>
              <a:rPr lang="en-US" dirty="0"/>
            </a:br>
            <a:r>
              <a:rPr lang="en-US" dirty="0"/>
              <a:t>text here</a:t>
            </a:r>
          </a:p>
        </p:txBody>
      </p:sp>
    </p:spTree>
    <p:extLst>
      <p:ext uri="{BB962C8B-B14F-4D97-AF65-F5344CB8AC3E}">
        <p14:creationId xmlns:p14="http://schemas.microsoft.com/office/powerpoint/2010/main" val="239406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_Subhead">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E0DA1F73-EA10-0C45-9B2C-0B943A86B110}"/>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4" name="Slide Number Placeholder 5">
            <a:extLst>
              <a:ext uri="{FF2B5EF4-FFF2-40B4-BE49-F238E27FC236}">
                <a16:creationId xmlns="" xmlns:a16="http://schemas.microsoft.com/office/drawing/2014/main" id="{94767666-5B9B-9649-8F94-A9F652340B9B}"/>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5" name="Slide Number Placeholder 5">
            <a:extLst>
              <a:ext uri="{FF2B5EF4-FFF2-40B4-BE49-F238E27FC236}">
                <a16:creationId xmlns="" xmlns:a16="http://schemas.microsoft.com/office/drawing/2014/main" id="{831A3D29-5009-4049-9A89-B6A7E7599F26}"/>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9" name="Text Placeholder 9">
            <a:extLst>
              <a:ext uri="{FF2B5EF4-FFF2-40B4-BE49-F238E27FC236}">
                <a16:creationId xmlns="" xmlns:a16="http://schemas.microsoft.com/office/drawing/2014/main" id="{D3638187-B40C-6548-B2D5-5FD2C931BF36}"/>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8" name="Content Placeholder 2">
            <a:extLst>
              <a:ext uri="{FF2B5EF4-FFF2-40B4-BE49-F238E27FC236}">
                <a16:creationId xmlns="" xmlns:a16="http://schemas.microsoft.com/office/drawing/2014/main" id="{0BFE726F-D5A0-1E4D-B465-E9C6DC4A85C2}"/>
              </a:ext>
            </a:extLst>
          </p:cNvPr>
          <p:cNvSpPr>
            <a:spLocks noGrp="1"/>
          </p:cNvSpPr>
          <p:nvPr>
            <p:ph sz="quarter" idx="18"/>
          </p:nvPr>
        </p:nvSpPr>
        <p:spPr>
          <a:xfrm>
            <a:off x="523397" y="2303464"/>
            <a:ext cx="8058707" cy="2843259"/>
          </a:xfrm>
          <a:prstGeom prst="rect">
            <a:avLst/>
          </a:prstGeom>
        </p:spPr>
        <p:txBody>
          <a:bodyPr numCol="2">
            <a:normAutofit/>
          </a:bodyPr>
          <a:lstStyle>
            <a:lvl1pPr marL="214313" marR="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a:p>
            <a:pPr lvl="0"/>
            <a:endParaRPr lang="en-US" dirty="0"/>
          </a:p>
        </p:txBody>
      </p:sp>
    </p:spTree>
    <p:extLst>
      <p:ext uri="{BB962C8B-B14F-4D97-AF65-F5344CB8AC3E}">
        <p14:creationId xmlns:p14="http://schemas.microsoft.com/office/powerpoint/2010/main" val="232021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5" name="Content Placeholder 2">
            <a:extLst>
              <a:ext uri="{FF2B5EF4-FFF2-40B4-BE49-F238E27FC236}">
                <a16:creationId xmlns="" xmlns:a16="http://schemas.microsoft.com/office/drawing/2014/main" id="{D267FA03-8427-3146-864A-78CE3D0AF30C}"/>
              </a:ext>
            </a:extLst>
          </p:cNvPr>
          <p:cNvSpPr>
            <a:spLocks noGrp="1"/>
          </p:cNvSpPr>
          <p:nvPr>
            <p:ph sz="quarter" idx="19"/>
          </p:nvPr>
        </p:nvSpPr>
        <p:spPr>
          <a:xfrm>
            <a:off x="2546931"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6" name="Content Placeholder 2">
            <a:extLst>
              <a:ext uri="{FF2B5EF4-FFF2-40B4-BE49-F238E27FC236}">
                <a16:creationId xmlns="" xmlns:a16="http://schemas.microsoft.com/office/drawing/2014/main" id="{BB74AD52-45C2-484C-A10C-DB2337B09723}"/>
              </a:ext>
            </a:extLst>
          </p:cNvPr>
          <p:cNvSpPr>
            <a:spLocks noGrp="1"/>
          </p:cNvSpPr>
          <p:nvPr>
            <p:ph sz="quarter" idx="20"/>
          </p:nvPr>
        </p:nvSpPr>
        <p:spPr>
          <a:xfrm>
            <a:off x="4570464"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3" name="Content Placeholder 2">
            <a:extLst>
              <a:ext uri="{FF2B5EF4-FFF2-40B4-BE49-F238E27FC236}">
                <a16:creationId xmlns="" xmlns:a16="http://schemas.microsoft.com/office/drawing/2014/main" id="{AFC720BA-F44E-0E40-A439-CCA2FC87E1A0}"/>
              </a:ext>
            </a:extLst>
          </p:cNvPr>
          <p:cNvSpPr>
            <a:spLocks noGrp="1"/>
          </p:cNvSpPr>
          <p:nvPr>
            <p:ph sz="quarter" idx="21"/>
          </p:nvPr>
        </p:nvSpPr>
        <p:spPr>
          <a:xfrm>
            <a:off x="6602464"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3" name="Content Placeholder 2">
            <a:extLst>
              <a:ext uri="{FF2B5EF4-FFF2-40B4-BE49-F238E27FC236}">
                <a16:creationId xmlns="" xmlns:a16="http://schemas.microsoft.com/office/drawing/2014/main" id="{B94C4E30-D8EC-CD4C-B0A9-EE4DC3F1080B}"/>
              </a:ext>
            </a:extLst>
          </p:cNvPr>
          <p:cNvSpPr>
            <a:spLocks noGrp="1"/>
          </p:cNvSpPr>
          <p:nvPr>
            <p:ph sz="quarter" idx="18"/>
          </p:nvPr>
        </p:nvSpPr>
        <p:spPr>
          <a:xfrm>
            <a:off x="523397"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8" name="Slide Number Placeholder 5">
            <a:extLst>
              <a:ext uri="{FF2B5EF4-FFF2-40B4-BE49-F238E27FC236}">
                <a16:creationId xmlns="" xmlns:a16="http://schemas.microsoft.com/office/drawing/2014/main" id="{ABABCFCD-244E-0344-9439-A718FBE3D4AF}"/>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CC07384B-D896-DF4F-8CB3-31452BADA680}"/>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1C1DF4CD-45AF-024C-BE92-4CD5997A89F6}"/>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6DAE34DE-941A-6149-9212-CAE79A5C037E}"/>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310314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2D19C3E4-9A91-4A56-B588-962A44C1A52A}"/>
              </a:ext>
            </a:extLst>
          </p:cNvPr>
          <p:cNvSpPr>
            <a:spLocks noGrp="1"/>
          </p:cNvSpPr>
          <p:nvPr>
            <p:ph type="pic" sz="quarter" idx="14"/>
          </p:nvPr>
        </p:nvSpPr>
        <p:spPr>
          <a:xfrm>
            <a:off x="259556" y="2299138"/>
            <a:ext cx="3359944" cy="4066897"/>
          </a:xfrm>
          <a:prstGeom prst="rect">
            <a:avLst/>
          </a:prstGeom>
        </p:spPr>
        <p:txBody>
          <a:bodyPr anchor="ctr"/>
          <a:lstStyle>
            <a:lvl1pPr marL="0" indent="0" algn="ctr">
              <a:buNone/>
              <a:defRPr/>
            </a:lvl1pPr>
          </a:lstStyle>
          <a:p>
            <a:endParaRPr lang="en-ID" dirty="0"/>
          </a:p>
        </p:txBody>
      </p:sp>
      <p:sp>
        <p:nvSpPr>
          <p:cNvPr id="12" name="Picture Placeholder 10">
            <a:extLst>
              <a:ext uri="{FF2B5EF4-FFF2-40B4-BE49-F238E27FC236}">
                <a16:creationId xmlns="" xmlns:a16="http://schemas.microsoft.com/office/drawing/2014/main" id="{667A9ADB-1E48-4CA0-9DC1-FFB2810A2EA3}"/>
              </a:ext>
            </a:extLst>
          </p:cNvPr>
          <p:cNvSpPr>
            <a:spLocks noGrp="1"/>
          </p:cNvSpPr>
          <p:nvPr>
            <p:ph type="pic" sz="quarter" idx="15"/>
          </p:nvPr>
        </p:nvSpPr>
        <p:spPr>
          <a:xfrm>
            <a:off x="3682365" y="2299137"/>
            <a:ext cx="3228975" cy="2082802"/>
          </a:xfrm>
          <a:prstGeom prst="rect">
            <a:avLst/>
          </a:prstGeom>
        </p:spPr>
        <p:txBody>
          <a:bodyPr anchor="ctr"/>
          <a:lstStyle>
            <a:lvl1pPr marL="0" indent="0" algn="ctr">
              <a:buNone/>
              <a:defRPr/>
            </a:lvl1pPr>
          </a:lstStyle>
          <a:p>
            <a:endParaRPr lang="en-ID" dirty="0"/>
          </a:p>
        </p:txBody>
      </p:sp>
      <p:sp>
        <p:nvSpPr>
          <p:cNvPr id="13" name="Picture Placeholder 10">
            <a:extLst>
              <a:ext uri="{FF2B5EF4-FFF2-40B4-BE49-F238E27FC236}">
                <a16:creationId xmlns="" xmlns:a16="http://schemas.microsoft.com/office/drawing/2014/main" id="{8502B214-2686-4349-AEC1-6742DB377311}"/>
              </a:ext>
            </a:extLst>
          </p:cNvPr>
          <p:cNvSpPr>
            <a:spLocks noGrp="1"/>
          </p:cNvSpPr>
          <p:nvPr>
            <p:ph type="pic" sz="quarter" idx="16"/>
          </p:nvPr>
        </p:nvSpPr>
        <p:spPr>
          <a:xfrm>
            <a:off x="3682365" y="4458138"/>
            <a:ext cx="1583055" cy="1907897"/>
          </a:xfrm>
          <a:prstGeom prst="rect">
            <a:avLst/>
          </a:prstGeom>
        </p:spPr>
        <p:txBody>
          <a:bodyPr anchor="ctr"/>
          <a:lstStyle>
            <a:lvl1pPr marL="0" indent="0" algn="ctr">
              <a:buNone/>
              <a:defRPr/>
            </a:lvl1pPr>
          </a:lstStyle>
          <a:p>
            <a:endParaRPr lang="en-ID" dirty="0"/>
          </a:p>
        </p:txBody>
      </p:sp>
      <p:sp>
        <p:nvSpPr>
          <p:cNvPr id="14" name="Picture Placeholder 10">
            <a:extLst>
              <a:ext uri="{FF2B5EF4-FFF2-40B4-BE49-F238E27FC236}">
                <a16:creationId xmlns="" xmlns:a16="http://schemas.microsoft.com/office/drawing/2014/main" id="{C3FAE7E5-3173-43D5-BA67-5E8C52D68C4F}"/>
              </a:ext>
            </a:extLst>
          </p:cNvPr>
          <p:cNvSpPr>
            <a:spLocks noGrp="1"/>
          </p:cNvSpPr>
          <p:nvPr>
            <p:ph type="pic" sz="quarter" idx="17"/>
          </p:nvPr>
        </p:nvSpPr>
        <p:spPr>
          <a:xfrm>
            <a:off x="5328285" y="4458138"/>
            <a:ext cx="1583055" cy="1907897"/>
          </a:xfrm>
          <a:prstGeom prst="rect">
            <a:avLst/>
          </a:prstGeom>
        </p:spPr>
        <p:txBody>
          <a:bodyPr anchor="ctr"/>
          <a:lstStyle>
            <a:lvl1pPr marL="0" indent="0" algn="ctr">
              <a:buNone/>
              <a:defRPr/>
            </a:lvl1pPr>
          </a:lstStyle>
          <a:p>
            <a:endParaRPr lang="en-ID" dirty="0"/>
          </a:p>
        </p:txBody>
      </p:sp>
      <p:sp>
        <p:nvSpPr>
          <p:cNvPr id="15" name="Picture Placeholder 10">
            <a:extLst>
              <a:ext uri="{FF2B5EF4-FFF2-40B4-BE49-F238E27FC236}">
                <a16:creationId xmlns="" xmlns:a16="http://schemas.microsoft.com/office/drawing/2014/main" id="{A2C4D62D-125F-4BA1-BA36-28807380D456}"/>
              </a:ext>
            </a:extLst>
          </p:cNvPr>
          <p:cNvSpPr>
            <a:spLocks noGrp="1"/>
          </p:cNvSpPr>
          <p:nvPr>
            <p:ph type="pic" sz="quarter" idx="18"/>
          </p:nvPr>
        </p:nvSpPr>
        <p:spPr>
          <a:xfrm>
            <a:off x="6974205" y="2299137"/>
            <a:ext cx="1910240" cy="4066897"/>
          </a:xfrm>
          <a:prstGeom prst="rect">
            <a:avLst/>
          </a:prstGeom>
        </p:spPr>
        <p:txBody>
          <a:bodyPr anchor="ctr"/>
          <a:lstStyle>
            <a:lvl1pPr marL="0" indent="0" algn="ctr">
              <a:buNone/>
              <a:defRPr/>
            </a:lvl1pPr>
          </a:lstStyle>
          <a:p>
            <a:endParaRPr lang="en-ID" dirty="0"/>
          </a:p>
        </p:txBody>
      </p:sp>
      <p:sp>
        <p:nvSpPr>
          <p:cNvPr id="19" name="Slide Number Placeholder 5">
            <a:extLst>
              <a:ext uri="{FF2B5EF4-FFF2-40B4-BE49-F238E27FC236}">
                <a16:creationId xmlns="" xmlns:a16="http://schemas.microsoft.com/office/drawing/2014/main" id="{72F071E7-FE03-6443-BE47-342F4F6680DA}"/>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20" name="Slide Number Placeholder 5">
            <a:extLst>
              <a:ext uri="{FF2B5EF4-FFF2-40B4-BE49-F238E27FC236}">
                <a16:creationId xmlns="" xmlns:a16="http://schemas.microsoft.com/office/drawing/2014/main" id="{81E5BFE4-787E-8C4C-AD10-18A3C703809E}"/>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2" name="Title 1">
            <a:extLst>
              <a:ext uri="{FF2B5EF4-FFF2-40B4-BE49-F238E27FC236}">
                <a16:creationId xmlns="" xmlns:a16="http://schemas.microsoft.com/office/drawing/2014/main" id="{1097992D-B434-0042-90BD-6122BACB1A84}"/>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3" name="Text Placeholder 9">
            <a:extLst>
              <a:ext uri="{FF2B5EF4-FFF2-40B4-BE49-F238E27FC236}">
                <a16:creationId xmlns="" xmlns:a16="http://schemas.microsoft.com/office/drawing/2014/main" id="{943FA875-69E7-CB4D-A5FE-06D930AE365D}"/>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411450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525674" y="2580641"/>
            <a:ext cx="1890000" cy="3775003"/>
          </a:xfrm>
          <a:prstGeom prst="rect">
            <a:avLst/>
          </a:prstGeom>
        </p:spPr>
        <p:txBody>
          <a:bodyPr anchor="ctr"/>
          <a:lstStyle>
            <a:lvl1pPr marL="0" indent="0" algn="ctr">
              <a:buNone/>
              <a:defRPr/>
            </a:lvl1pPr>
          </a:lstStyle>
          <a:p>
            <a:endParaRPr lang="id-ID"/>
          </a:p>
        </p:txBody>
      </p:sp>
      <p:sp>
        <p:nvSpPr>
          <p:cNvPr id="12" name="Picture Placeholder 11">
            <a:extLst>
              <a:ext uri="{FF2B5EF4-FFF2-40B4-BE49-F238E27FC236}">
                <a16:creationId xmlns="" xmlns:a16="http://schemas.microsoft.com/office/drawing/2014/main" id="{96ADC654-223A-4D00-BE02-70EA40CA51F6}"/>
              </a:ext>
            </a:extLst>
          </p:cNvPr>
          <p:cNvSpPr>
            <a:spLocks noGrp="1"/>
          </p:cNvSpPr>
          <p:nvPr>
            <p:ph type="pic" sz="quarter" idx="15"/>
          </p:nvPr>
        </p:nvSpPr>
        <p:spPr>
          <a:xfrm>
            <a:off x="2548735" y="2580641"/>
            <a:ext cx="1890000" cy="3775003"/>
          </a:xfrm>
          <a:prstGeom prst="rect">
            <a:avLst/>
          </a:prstGeom>
        </p:spPr>
        <p:txBody>
          <a:bodyPr anchor="ctr"/>
          <a:lstStyle>
            <a:lvl1pPr marL="0" indent="0" algn="ctr">
              <a:buNone/>
              <a:defRPr/>
            </a:lvl1pPr>
          </a:lstStyle>
          <a:p>
            <a:endParaRPr lang="id-ID"/>
          </a:p>
        </p:txBody>
      </p:sp>
      <p:sp>
        <p:nvSpPr>
          <p:cNvPr id="13" name="Picture Placeholder 11">
            <a:extLst>
              <a:ext uri="{FF2B5EF4-FFF2-40B4-BE49-F238E27FC236}">
                <a16:creationId xmlns="" xmlns:a16="http://schemas.microsoft.com/office/drawing/2014/main" id="{B95F7005-6F08-46B7-BFA6-60D84DAD9995}"/>
              </a:ext>
            </a:extLst>
          </p:cNvPr>
          <p:cNvSpPr>
            <a:spLocks noGrp="1"/>
          </p:cNvSpPr>
          <p:nvPr>
            <p:ph type="pic" sz="quarter" idx="16"/>
          </p:nvPr>
        </p:nvSpPr>
        <p:spPr>
          <a:xfrm>
            <a:off x="4571795" y="2580641"/>
            <a:ext cx="1890000" cy="3775003"/>
          </a:xfrm>
          <a:prstGeom prst="rect">
            <a:avLst/>
          </a:prstGeom>
        </p:spPr>
        <p:txBody>
          <a:bodyPr anchor="ctr"/>
          <a:lstStyle>
            <a:lvl1pPr marL="0" indent="0" algn="ctr">
              <a:buNone/>
              <a:defRPr/>
            </a:lvl1pPr>
          </a:lstStyle>
          <a:p>
            <a:endParaRPr lang="id-ID"/>
          </a:p>
        </p:txBody>
      </p:sp>
      <p:sp>
        <p:nvSpPr>
          <p:cNvPr id="14" name="Picture Placeholder 11">
            <a:extLst>
              <a:ext uri="{FF2B5EF4-FFF2-40B4-BE49-F238E27FC236}">
                <a16:creationId xmlns="" xmlns:a16="http://schemas.microsoft.com/office/drawing/2014/main" id="{4D823C65-70E5-4B30-81AB-42F2E48BAD4F}"/>
              </a:ext>
            </a:extLst>
          </p:cNvPr>
          <p:cNvSpPr>
            <a:spLocks noGrp="1"/>
          </p:cNvSpPr>
          <p:nvPr>
            <p:ph type="pic" sz="quarter" idx="17"/>
          </p:nvPr>
        </p:nvSpPr>
        <p:spPr>
          <a:xfrm>
            <a:off x="6594869" y="2580641"/>
            <a:ext cx="1890000" cy="3775003"/>
          </a:xfrm>
          <a:prstGeom prst="rect">
            <a:avLst/>
          </a:prstGeom>
        </p:spPr>
        <p:txBody>
          <a:bodyPr anchor="ctr"/>
          <a:lstStyle>
            <a:lvl1pPr marL="0" indent="0" algn="ctr">
              <a:buNone/>
              <a:defRPr/>
            </a:lvl1pPr>
          </a:lstStyle>
          <a:p>
            <a:endParaRPr lang="id-ID"/>
          </a:p>
        </p:txBody>
      </p:sp>
      <p:sp>
        <p:nvSpPr>
          <p:cNvPr id="18" name="Slide Number Placeholder 5">
            <a:extLst>
              <a:ext uri="{FF2B5EF4-FFF2-40B4-BE49-F238E27FC236}">
                <a16:creationId xmlns="" xmlns:a16="http://schemas.microsoft.com/office/drawing/2014/main" id="{ABABCFCD-244E-0344-9439-A718FBE3D4AF}"/>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CC07384B-D896-DF4F-8CB3-31452BADA680}"/>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1C1DF4CD-45AF-024C-BE92-4CD5997A89F6}"/>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6DAE34DE-941A-6149-9212-CAE79A5C037E}"/>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15" name="Content Placeholder 2">
            <a:extLst>
              <a:ext uri="{FF2B5EF4-FFF2-40B4-BE49-F238E27FC236}">
                <a16:creationId xmlns="" xmlns:a16="http://schemas.microsoft.com/office/drawing/2014/main" id="{1E996016-300E-064E-A546-97DB71B677D6}"/>
              </a:ext>
            </a:extLst>
          </p:cNvPr>
          <p:cNvSpPr>
            <a:spLocks noGrp="1"/>
          </p:cNvSpPr>
          <p:nvPr>
            <p:ph sz="quarter" idx="19"/>
          </p:nvPr>
        </p:nvSpPr>
        <p:spPr>
          <a:xfrm>
            <a:off x="2546931"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6" name="Content Placeholder 2">
            <a:extLst>
              <a:ext uri="{FF2B5EF4-FFF2-40B4-BE49-F238E27FC236}">
                <a16:creationId xmlns="" xmlns:a16="http://schemas.microsoft.com/office/drawing/2014/main" id="{FA6E6454-C0B2-8748-A91D-1434D4925526}"/>
              </a:ext>
            </a:extLst>
          </p:cNvPr>
          <p:cNvSpPr>
            <a:spLocks noGrp="1"/>
          </p:cNvSpPr>
          <p:nvPr>
            <p:ph sz="quarter" idx="20"/>
          </p:nvPr>
        </p:nvSpPr>
        <p:spPr>
          <a:xfrm>
            <a:off x="4570464"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3" name="Content Placeholder 2">
            <a:extLst>
              <a:ext uri="{FF2B5EF4-FFF2-40B4-BE49-F238E27FC236}">
                <a16:creationId xmlns="" xmlns:a16="http://schemas.microsoft.com/office/drawing/2014/main" id="{4D255056-0074-604F-A8E0-D73C608BA826}"/>
              </a:ext>
            </a:extLst>
          </p:cNvPr>
          <p:cNvSpPr>
            <a:spLocks noGrp="1"/>
          </p:cNvSpPr>
          <p:nvPr>
            <p:ph sz="quarter" idx="21"/>
          </p:nvPr>
        </p:nvSpPr>
        <p:spPr>
          <a:xfrm>
            <a:off x="6602464"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4" name="Content Placeholder 2">
            <a:extLst>
              <a:ext uri="{FF2B5EF4-FFF2-40B4-BE49-F238E27FC236}">
                <a16:creationId xmlns="" xmlns:a16="http://schemas.microsoft.com/office/drawing/2014/main" id="{D9755290-4C3C-E24C-B6BC-20DF6E880554}"/>
              </a:ext>
            </a:extLst>
          </p:cNvPr>
          <p:cNvSpPr>
            <a:spLocks noGrp="1"/>
          </p:cNvSpPr>
          <p:nvPr>
            <p:ph sz="quarter" idx="18"/>
          </p:nvPr>
        </p:nvSpPr>
        <p:spPr>
          <a:xfrm>
            <a:off x="523397"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64633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anim calcmode="lin" valueType="num">
                                      <p:cBhvr>
                                        <p:cTn id="13" dur="750" fill="hold"/>
                                        <p:tgtEl>
                                          <p:spTgt spid="12"/>
                                        </p:tgtEl>
                                        <p:attrNameLst>
                                          <p:attrName>ppt_x</p:attrName>
                                        </p:attrNameLst>
                                      </p:cBhvr>
                                      <p:tavLst>
                                        <p:tav tm="0">
                                          <p:val>
                                            <p:strVal val="#ppt_x"/>
                                          </p:val>
                                        </p:tav>
                                        <p:tav tm="100000">
                                          <p:val>
                                            <p:strVal val="#ppt_x"/>
                                          </p:val>
                                        </p:tav>
                                      </p:tavLst>
                                    </p:anim>
                                    <p:anim calcmode="lin" valueType="num">
                                      <p:cBhvr>
                                        <p:cTn id="14" dur="75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nodePh="1">
                                  <p:stCondLst>
                                    <p:cond delay="0"/>
                                  </p:stCondLst>
                                  <p:endCondLst>
                                    <p:cond evt="begin" delay="0">
                                      <p:tn val="20"/>
                                    </p:cond>
                                  </p:end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0" name="Content Placeholder 2">
            <a:extLst>
              <a:ext uri="{FF2B5EF4-FFF2-40B4-BE49-F238E27FC236}">
                <a16:creationId xmlns="" xmlns:a16="http://schemas.microsoft.com/office/drawing/2014/main" id="{1D7E2860-BE6A-BC4B-A141-411EE4ECD07C}"/>
              </a:ext>
            </a:extLst>
          </p:cNvPr>
          <p:cNvSpPr>
            <a:spLocks noGrp="1"/>
          </p:cNvSpPr>
          <p:nvPr>
            <p:ph sz="quarter" idx="18"/>
          </p:nvPr>
        </p:nvSpPr>
        <p:spPr>
          <a:xfrm>
            <a:off x="5003800" y="2303464"/>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2" name="Content Placeholder 2">
            <a:extLst>
              <a:ext uri="{FF2B5EF4-FFF2-40B4-BE49-F238E27FC236}">
                <a16:creationId xmlns="" xmlns:a16="http://schemas.microsoft.com/office/drawing/2014/main" id="{AFB2EE90-08F0-9E43-914C-CA97DEDF2DD1}"/>
              </a:ext>
            </a:extLst>
          </p:cNvPr>
          <p:cNvSpPr>
            <a:spLocks noGrp="1"/>
          </p:cNvSpPr>
          <p:nvPr>
            <p:ph sz="quarter" idx="19"/>
          </p:nvPr>
        </p:nvSpPr>
        <p:spPr>
          <a:xfrm>
            <a:off x="584200" y="2303464"/>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35851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0" name="Content Placeholder 2">
            <a:extLst>
              <a:ext uri="{FF2B5EF4-FFF2-40B4-BE49-F238E27FC236}">
                <a16:creationId xmlns="" xmlns:a16="http://schemas.microsoft.com/office/drawing/2014/main" id="{1D7E2860-BE6A-BC4B-A141-411EE4ECD07C}"/>
              </a:ext>
            </a:extLst>
          </p:cNvPr>
          <p:cNvSpPr>
            <a:spLocks noGrp="1"/>
          </p:cNvSpPr>
          <p:nvPr>
            <p:ph sz="quarter" idx="18"/>
          </p:nvPr>
        </p:nvSpPr>
        <p:spPr>
          <a:xfrm>
            <a:off x="4741334" y="2066676"/>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2" name="Content Placeholder 2">
            <a:extLst>
              <a:ext uri="{FF2B5EF4-FFF2-40B4-BE49-F238E27FC236}">
                <a16:creationId xmlns="" xmlns:a16="http://schemas.microsoft.com/office/drawing/2014/main" id="{AFB2EE90-08F0-9E43-914C-CA97DEDF2DD1}"/>
              </a:ext>
            </a:extLst>
          </p:cNvPr>
          <p:cNvSpPr>
            <a:spLocks noGrp="1"/>
          </p:cNvSpPr>
          <p:nvPr>
            <p:ph sz="quarter" idx="19"/>
          </p:nvPr>
        </p:nvSpPr>
        <p:spPr>
          <a:xfrm>
            <a:off x="737763" y="2719796"/>
            <a:ext cx="3055300" cy="2381770"/>
          </a:xfrm>
          <a:prstGeom prst="rect">
            <a:avLst/>
          </a:prstGeom>
        </p:spPr>
        <p:txBody>
          <a:bodyPr numCol="1">
            <a:normAutofit/>
          </a:bodyPr>
          <a:lstStyle>
            <a:lvl1pPr marL="0" indent="0">
              <a:buFont typeface="Arial" panose="020B0604020202020204" pitchFamily="34" charset="0"/>
              <a:buNone/>
              <a:defRPr sz="18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cxnSp>
        <p:nvCxnSpPr>
          <p:cNvPr id="11" name="Straight Connector 10">
            <a:extLst>
              <a:ext uri="{FF2B5EF4-FFF2-40B4-BE49-F238E27FC236}">
                <a16:creationId xmlns="" xmlns:a16="http://schemas.microsoft.com/office/drawing/2014/main" id="{B8596E58-DF50-EB49-A35A-C17C3CE36112}"/>
              </a:ext>
            </a:extLst>
          </p:cNvPr>
          <p:cNvCxnSpPr>
            <a:cxnSpLocks noChangeAspect="1"/>
          </p:cNvCxnSpPr>
          <p:nvPr userDrawn="1"/>
        </p:nvCxnSpPr>
        <p:spPr>
          <a:xfrm flipV="1">
            <a:off x="4071847" y="2066677"/>
            <a:ext cx="0" cy="4198893"/>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8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209801"/>
            <a:ext cx="7772400" cy="2197100"/>
          </a:xfrm>
        </p:spPr>
        <p:txBody>
          <a:bodyPr anchor="ctr">
            <a:normAutofit/>
          </a:bodyPr>
          <a:lstStyle>
            <a:lvl1pPr marL="0" indent="0" algn="ctr">
              <a:buNone/>
              <a:defRPr sz="3000" b="0">
                <a:solidFill>
                  <a:srgbClr val="005C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4C4C4C"/>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4C4C4C"/>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01545C-FF7C-4876-A6D7-42F072A39C50}" type="slidenum">
              <a:rPr lang="en-US" smtClean="0">
                <a:solidFill>
                  <a:srgbClr val="4C4C4C"/>
                </a:solidFill>
              </a:rPr>
              <a:pPr/>
              <a:t>‹#›</a:t>
            </a:fld>
            <a:endParaRPr lang="en-US" dirty="0">
              <a:solidFill>
                <a:srgbClr val="4C4C4C"/>
              </a:solidFill>
            </a:endParaRPr>
          </a:p>
        </p:txBody>
      </p:sp>
    </p:spTree>
    <p:extLst>
      <p:ext uri="{BB962C8B-B14F-4D97-AF65-F5344CB8AC3E}">
        <p14:creationId xmlns:p14="http://schemas.microsoft.com/office/powerpoint/2010/main" val="28346339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259557" y="2066677"/>
            <a:ext cx="3812291" cy="4288968"/>
          </a:xfrm>
          <a:prstGeom prst="rect">
            <a:avLst/>
          </a:prstGeom>
        </p:spPr>
        <p:txBody>
          <a:bodyPr anchor="ctr"/>
          <a:lstStyle>
            <a:lvl1pPr marL="0" indent="0" algn="ctr">
              <a:buNone/>
              <a:defRPr/>
            </a:lvl1pPr>
          </a:lstStyle>
          <a:p>
            <a:endParaRPr lang="id-ID" dirty="0"/>
          </a:p>
        </p:txBody>
      </p:sp>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10" name="Content Placeholder 2">
            <a:extLst>
              <a:ext uri="{FF2B5EF4-FFF2-40B4-BE49-F238E27FC236}">
                <a16:creationId xmlns="" xmlns:a16="http://schemas.microsoft.com/office/drawing/2014/main" id="{4C5F24DA-7A5C-8A4E-8358-EA73D2D0CB17}"/>
              </a:ext>
            </a:extLst>
          </p:cNvPr>
          <p:cNvSpPr>
            <a:spLocks noGrp="1"/>
          </p:cNvSpPr>
          <p:nvPr>
            <p:ph sz="quarter" idx="18"/>
          </p:nvPr>
        </p:nvSpPr>
        <p:spPr>
          <a:xfrm>
            <a:off x="4741334" y="2066676"/>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72161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4735328" y="2066677"/>
            <a:ext cx="3812291" cy="4288968"/>
          </a:xfrm>
          <a:prstGeom prst="rect">
            <a:avLst/>
          </a:prstGeom>
        </p:spPr>
        <p:txBody>
          <a:bodyPr anchor="ctr"/>
          <a:lstStyle>
            <a:lvl1pPr marL="0" indent="0" algn="ctr">
              <a:buNone/>
              <a:defRPr/>
            </a:lvl1pPr>
          </a:lstStyle>
          <a:p>
            <a:endParaRPr lang="id-ID" dirty="0"/>
          </a:p>
        </p:txBody>
      </p:sp>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10" name="Content Placeholder 2">
            <a:extLst>
              <a:ext uri="{FF2B5EF4-FFF2-40B4-BE49-F238E27FC236}">
                <a16:creationId xmlns="" xmlns:a16="http://schemas.microsoft.com/office/drawing/2014/main" id="{4C5F24DA-7A5C-8A4E-8358-EA73D2D0CB17}"/>
              </a:ext>
            </a:extLst>
          </p:cNvPr>
          <p:cNvSpPr>
            <a:spLocks noGrp="1"/>
          </p:cNvSpPr>
          <p:nvPr>
            <p:ph sz="quarter" idx="18"/>
          </p:nvPr>
        </p:nvSpPr>
        <p:spPr>
          <a:xfrm>
            <a:off x="830369" y="2066676"/>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58798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4983863" y="2337330"/>
            <a:ext cx="3880645" cy="4018315"/>
          </a:xfrm>
          <a:prstGeom prst="rect">
            <a:avLst/>
          </a:prstGeom>
        </p:spPr>
        <p:txBody>
          <a:bodyPr anchor="ctr"/>
          <a:lstStyle>
            <a:lvl1pPr marL="0" indent="0" algn="ctr">
              <a:buNone/>
              <a:defRPr/>
            </a:lvl1pPr>
          </a:lstStyle>
          <a:p>
            <a:endParaRPr lang="id-ID" dirty="0"/>
          </a:p>
        </p:txBody>
      </p:sp>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0" name="Content Placeholder 2">
            <a:extLst>
              <a:ext uri="{FF2B5EF4-FFF2-40B4-BE49-F238E27FC236}">
                <a16:creationId xmlns="" xmlns:a16="http://schemas.microsoft.com/office/drawing/2014/main" id="{1D7E2860-BE6A-BC4B-A141-411EE4ECD07C}"/>
              </a:ext>
            </a:extLst>
          </p:cNvPr>
          <p:cNvSpPr>
            <a:spLocks noGrp="1"/>
          </p:cNvSpPr>
          <p:nvPr>
            <p:ph sz="quarter" idx="18"/>
          </p:nvPr>
        </p:nvSpPr>
        <p:spPr>
          <a:xfrm>
            <a:off x="581834" y="2303464"/>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77899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12" name="Picture Placeholder 6">
            <a:extLst>
              <a:ext uri="{FF2B5EF4-FFF2-40B4-BE49-F238E27FC236}">
                <a16:creationId xmlns="" xmlns:a16="http://schemas.microsoft.com/office/drawing/2014/main" id="{49E94143-FE7E-4405-B3B0-6F6A3B33E647}"/>
              </a:ext>
            </a:extLst>
          </p:cNvPr>
          <p:cNvSpPr>
            <a:spLocks noGrp="1"/>
          </p:cNvSpPr>
          <p:nvPr>
            <p:ph type="pic" sz="quarter" idx="14"/>
          </p:nvPr>
        </p:nvSpPr>
        <p:spPr>
          <a:xfrm>
            <a:off x="521970" y="2039936"/>
            <a:ext cx="945000" cy="1260000"/>
          </a:xfrm>
          <a:prstGeom prst="rect">
            <a:avLst/>
          </a:prstGeom>
        </p:spPr>
        <p:txBody>
          <a:bodyPr anchor="ctr"/>
          <a:lstStyle>
            <a:lvl1pPr marL="0" indent="0" algn="ctr">
              <a:buNone/>
              <a:defRPr sz="900"/>
            </a:lvl1pPr>
          </a:lstStyle>
          <a:p>
            <a:endParaRPr lang="id-ID"/>
          </a:p>
        </p:txBody>
      </p:sp>
      <p:sp>
        <p:nvSpPr>
          <p:cNvPr id="13" name="Picture Placeholder 6">
            <a:extLst>
              <a:ext uri="{FF2B5EF4-FFF2-40B4-BE49-F238E27FC236}">
                <a16:creationId xmlns="" xmlns:a16="http://schemas.microsoft.com/office/drawing/2014/main" id="{7F39CC5B-CD77-41B3-A9F8-0BC5279C8B61}"/>
              </a:ext>
            </a:extLst>
          </p:cNvPr>
          <p:cNvSpPr>
            <a:spLocks noGrp="1"/>
          </p:cNvSpPr>
          <p:nvPr>
            <p:ph type="pic" sz="quarter" idx="15"/>
          </p:nvPr>
        </p:nvSpPr>
        <p:spPr>
          <a:xfrm>
            <a:off x="6301740" y="2039936"/>
            <a:ext cx="945000" cy="1260000"/>
          </a:xfrm>
          <a:prstGeom prst="rect">
            <a:avLst/>
          </a:prstGeom>
        </p:spPr>
        <p:txBody>
          <a:bodyPr anchor="ctr"/>
          <a:lstStyle>
            <a:lvl1pPr marL="0" indent="0" algn="ctr">
              <a:buNone/>
              <a:defRPr sz="900"/>
            </a:lvl1pPr>
          </a:lstStyle>
          <a:p>
            <a:endParaRPr lang="id-ID"/>
          </a:p>
        </p:txBody>
      </p:sp>
      <p:sp>
        <p:nvSpPr>
          <p:cNvPr id="14" name="Picture Placeholder 6">
            <a:extLst>
              <a:ext uri="{FF2B5EF4-FFF2-40B4-BE49-F238E27FC236}">
                <a16:creationId xmlns="" xmlns:a16="http://schemas.microsoft.com/office/drawing/2014/main" id="{A9DC35DC-2D52-4786-87F7-0622512D0AC8}"/>
              </a:ext>
            </a:extLst>
          </p:cNvPr>
          <p:cNvSpPr>
            <a:spLocks noGrp="1"/>
          </p:cNvSpPr>
          <p:nvPr>
            <p:ph type="pic" sz="quarter" idx="16"/>
          </p:nvPr>
        </p:nvSpPr>
        <p:spPr>
          <a:xfrm>
            <a:off x="3411855" y="2039936"/>
            <a:ext cx="945000" cy="1260000"/>
          </a:xfrm>
          <a:prstGeom prst="rect">
            <a:avLst/>
          </a:prstGeom>
        </p:spPr>
        <p:txBody>
          <a:bodyPr anchor="ctr"/>
          <a:lstStyle>
            <a:lvl1pPr marL="0" indent="0" algn="ctr">
              <a:buNone/>
              <a:defRPr sz="900"/>
            </a:lvl1pPr>
          </a:lstStyle>
          <a:p>
            <a:endParaRPr lang="id-ID"/>
          </a:p>
        </p:txBody>
      </p:sp>
      <p:sp>
        <p:nvSpPr>
          <p:cNvPr id="18" name="Slide Number Placeholder 5">
            <a:extLst>
              <a:ext uri="{FF2B5EF4-FFF2-40B4-BE49-F238E27FC236}">
                <a16:creationId xmlns="" xmlns:a16="http://schemas.microsoft.com/office/drawing/2014/main" id="{F4749281-225B-BA4D-B10C-F9FAB173BF60}"/>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8F543E59-C0A5-DB4B-AB22-7B22CAAAFB64}"/>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26A72249-C8CC-0044-B79A-4EAF7953B79D}"/>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8341AAB4-3F37-9C48-9D81-FAC70D579F5A}"/>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3" name="Content Placeholder 2">
            <a:extLst>
              <a:ext uri="{FF2B5EF4-FFF2-40B4-BE49-F238E27FC236}">
                <a16:creationId xmlns="" xmlns:a16="http://schemas.microsoft.com/office/drawing/2014/main" id="{2F9E7919-F074-4145-8E46-5518A0D1D4F3}"/>
              </a:ext>
            </a:extLst>
          </p:cNvPr>
          <p:cNvSpPr>
            <a:spLocks noGrp="1"/>
          </p:cNvSpPr>
          <p:nvPr>
            <p:ph sz="quarter" idx="18"/>
          </p:nvPr>
        </p:nvSpPr>
        <p:spPr>
          <a:xfrm>
            <a:off x="521970" y="3558066"/>
            <a:ext cx="1890000" cy="26820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4" name="Content Placeholder 2">
            <a:extLst>
              <a:ext uri="{FF2B5EF4-FFF2-40B4-BE49-F238E27FC236}">
                <a16:creationId xmlns="" xmlns:a16="http://schemas.microsoft.com/office/drawing/2014/main" id="{479445AF-0685-8347-96C4-61DDE54E60EF}"/>
              </a:ext>
            </a:extLst>
          </p:cNvPr>
          <p:cNvSpPr>
            <a:spLocks noGrp="1"/>
          </p:cNvSpPr>
          <p:nvPr>
            <p:ph sz="quarter" idx="19"/>
          </p:nvPr>
        </p:nvSpPr>
        <p:spPr>
          <a:xfrm>
            <a:off x="3400637" y="3558066"/>
            <a:ext cx="1890000" cy="26820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5E84D8D3-32CD-E54A-931B-D850228136FF}"/>
              </a:ext>
            </a:extLst>
          </p:cNvPr>
          <p:cNvSpPr>
            <a:spLocks noGrp="1"/>
          </p:cNvSpPr>
          <p:nvPr>
            <p:ph sz="quarter" idx="20"/>
          </p:nvPr>
        </p:nvSpPr>
        <p:spPr>
          <a:xfrm>
            <a:off x="6296237" y="3558066"/>
            <a:ext cx="1890000" cy="26820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05175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fade">
                                      <p:cBhvr>
                                        <p:cTn id="23"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149D4E7D-F51D-4CEF-AC74-A691AA6AE2A8}"/>
              </a:ext>
            </a:extLst>
          </p:cNvPr>
          <p:cNvSpPr>
            <a:spLocks noGrp="1"/>
          </p:cNvSpPr>
          <p:nvPr>
            <p:ph type="pic" sz="quarter" idx="14"/>
          </p:nvPr>
        </p:nvSpPr>
        <p:spPr>
          <a:xfrm>
            <a:off x="521970" y="2095841"/>
            <a:ext cx="1350169" cy="1908000"/>
          </a:xfrm>
          <a:prstGeom prst="rect">
            <a:avLst/>
          </a:prstGeom>
        </p:spPr>
        <p:txBody>
          <a:bodyPr anchor="ctr"/>
          <a:lstStyle>
            <a:lvl1pPr marL="0" indent="0" algn="ctr">
              <a:buNone/>
              <a:defRPr sz="1200"/>
            </a:lvl1pPr>
          </a:lstStyle>
          <a:p>
            <a:endParaRPr lang="id-ID"/>
          </a:p>
        </p:txBody>
      </p:sp>
      <p:sp>
        <p:nvSpPr>
          <p:cNvPr id="14" name="Picture Placeholder 9">
            <a:extLst>
              <a:ext uri="{FF2B5EF4-FFF2-40B4-BE49-F238E27FC236}">
                <a16:creationId xmlns="" xmlns:a16="http://schemas.microsoft.com/office/drawing/2014/main" id="{1424BD47-36D8-4D1A-BE14-9782F1FD74D4}"/>
              </a:ext>
            </a:extLst>
          </p:cNvPr>
          <p:cNvSpPr>
            <a:spLocks noGrp="1"/>
          </p:cNvSpPr>
          <p:nvPr>
            <p:ph type="pic" sz="quarter" idx="15"/>
          </p:nvPr>
        </p:nvSpPr>
        <p:spPr>
          <a:xfrm>
            <a:off x="521970" y="4214819"/>
            <a:ext cx="1350169" cy="1908000"/>
          </a:xfrm>
          <a:prstGeom prst="rect">
            <a:avLst/>
          </a:prstGeom>
        </p:spPr>
        <p:txBody>
          <a:bodyPr anchor="ctr"/>
          <a:lstStyle>
            <a:lvl1pPr marL="0" indent="0" algn="ctr">
              <a:buNone/>
              <a:defRPr sz="1200"/>
            </a:lvl1pPr>
          </a:lstStyle>
          <a:p>
            <a:endParaRPr lang="id-ID"/>
          </a:p>
        </p:txBody>
      </p:sp>
      <p:sp>
        <p:nvSpPr>
          <p:cNvPr id="15" name="Picture Placeholder 9">
            <a:extLst>
              <a:ext uri="{FF2B5EF4-FFF2-40B4-BE49-F238E27FC236}">
                <a16:creationId xmlns="" xmlns:a16="http://schemas.microsoft.com/office/drawing/2014/main" id="{87D7A4D8-88B4-4DB1-99A7-519C7BE9418F}"/>
              </a:ext>
            </a:extLst>
          </p:cNvPr>
          <p:cNvSpPr>
            <a:spLocks noGrp="1"/>
          </p:cNvSpPr>
          <p:nvPr>
            <p:ph type="pic" sz="quarter" idx="16"/>
          </p:nvPr>
        </p:nvSpPr>
        <p:spPr>
          <a:xfrm>
            <a:off x="4636770" y="2095841"/>
            <a:ext cx="1350169" cy="1908000"/>
          </a:xfrm>
          <a:prstGeom prst="rect">
            <a:avLst/>
          </a:prstGeom>
        </p:spPr>
        <p:txBody>
          <a:bodyPr anchor="ctr"/>
          <a:lstStyle>
            <a:lvl1pPr marL="0" indent="0" algn="ctr">
              <a:buNone/>
              <a:defRPr sz="1200"/>
            </a:lvl1pPr>
          </a:lstStyle>
          <a:p>
            <a:endParaRPr lang="id-ID"/>
          </a:p>
        </p:txBody>
      </p:sp>
      <p:sp>
        <p:nvSpPr>
          <p:cNvPr id="16" name="Picture Placeholder 9">
            <a:extLst>
              <a:ext uri="{FF2B5EF4-FFF2-40B4-BE49-F238E27FC236}">
                <a16:creationId xmlns="" xmlns:a16="http://schemas.microsoft.com/office/drawing/2014/main" id="{5D95C81D-9B10-4FF8-8C90-E648F3A19651}"/>
              </a:ext>
            </a:extLst>
          </p:cNvPr>
          <p:cNvSpPr>
            <a:spLocks noGrp="1"/>
          </p:cNvSpPr>
          <p:nvPr>
            <p:ph type="pic" sz="quarter" idx="17"/>
          </p:nvPr>
        </p:nvSpPr>
        <p:spPr>
          <a:xfrm>
            <a:off x="4636770" y="4214819"/>
            <a:ext cx="1350169" cy="1908000"/>
          </a:xfrm>
          <a:prstGeom prst="rect">
            <a:avLst/>
          </a:prstGeom>
        </p:spPr>
        <p:txBody>
          <a:bodyPr anchor="ctr"/>
          <a:lstStyle>
            <a:lvl1pPr marL="0" indent="0" algn="ctr">
              <a:buNone/>
              <a:defRPr sz="1200"/>
            </a:lvl1pPr>
          </a:lstStyle>
          <a:p>
            <a:endParaRPr lang="id-ID"/>
          </a:p>
        </p:txBody>
      </p:sp>
      <p:sp>
        <p:nvSpPr>
          <p:cNvPr id="20" name="Slide Number Placeholder 5">
            <a:extLst>
              <a:ext uri="{FF2B5EF4-FFF2-40B4-BE49-F238E27FC236}">
                <a16:creationId xmlns="" xmlns:a16="http://schemas.microsoft.com/office/drawing/2014/main" id="{16B8E10C-39DA-9A4C-A185-89789FDC7AC5}"/>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21" name="Slide Number Placeholder 5">
            <a:extLst>
              <a:ext uri="{FF2B5EF4-FFF2-40B4-BE49-F238E27FC236}">
                <a16:creationId xmlns="" xmlns:a16="http://schemas.microsoft.com/office/drawing/2014/main" id="{44244933-FC0D-7C44-B4C2-1197C724F876}"/>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3" name="Content Placeholder 2">
            <a:extLst>
              <a:ext uri="{FF2B5EF4-FFF2-40B4-BE49-F238E27FC236}">
                <a16:creationId xmlns="" xmlns:a16="http://schemas.microsoft.com/office/drawing/2014/main" id="{B9F8D501-3485-964E-B70E-6776156200FE}"/>
              </a:ext>
            </a:extLst>
          </p:cNvPr>
          <p:cNvSpPr>
            <a:spLocks noGrp="1"/>
          </p:cNvSpPr>
          <p:nvPr>
            <p:ph sz="quarter" idx="18"/>
          </p:nvPr>
        </p:nvSpPr>
        <p:spPr>
          <a:xfrm>
            <a:off x="2020570" y="2102269"/>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9B2963AD-F43C-4A4B-A0D1-8055556FDD01}"/>
              </a:ext>
            </a:extLst>
          </p:cNvPr>
          <p:cNvSpPr>
            <a:spLocks noGrp="1"/>
          </p:cNvSpPr>
          <p:nvPr>
            <p:ph sz="quarter" idx="19"/>
          </p:nvPr>
        </p:nvSpPr>
        <p:spPr>
          <a:xfrm>
            <a:off x="2020570" y="4223434"/>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Content Placeholder 2">
            <a:extLst>
              <a:ext uri="{FF2B5EF4-FFF2-40B4-BE49-F238E27FC236}">
                <a16:creationId xmlns="" xmlns:a16="http://schemas.microsoft.com/office/drawing/2014/main" id="{F791DA08-3744-1546-98D3-E7C391BA3A7A}"/>
              </a:ext>
            </a:extLst>
          </p:cNvPr>
          <p:cNvSpPr>
            <a:spLocks noGrp="1"/>
          </p:cNvSpPr>
          <p:nvPr>
            <p:ph sz="quarter" idx="20"/>
          </p:nvPr>
        </p:nvSpPr>
        <p:spPr>
          <a:xfrm>
            <a:off x="6253904" y="2102269"/>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7" name="Content Placeholder 2">
            <a:extLst>
              <a:ext uri="{FF2B5EF4-FFF2-40B4-BE49-F238E27FC236}">
                <a16:creationId xmlns="" xmlns:a16="http://schemas.microsoft.com/office/drawing/2014/main" id="{6813BB75-F99A-7E45-A7EC-EDE051A459D9}"/>
              </a:ext>
            </a:extLst>
          </p:cNvPr>
          <p:cNvSpPr>
            <a:spLocks noGrp="1"/>
          </p:cNvSpPr>
          <p:nvPr>
            <p:ph sz="quarter" idx="21"/>
          </p:nvPr>
        </p:nvSpPr>
        <p:spPr>
          <a:xfrm>
            <a:off x="6253904" y="4223434"/>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8" name="Title 1">
            <a:extLst>
              <a:ext uri="{FF2B5EF4-FFF2-40B4-BE49-F238E27FC236}">
                <a16:creationId xmlns="" xmlns:a16="http://schemas.microsoft.com/office/drawing/2014/main" id="{FA4150B2-32BB-B44E-8576-D1146EC2CC83}"/>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9" name="Text Placeholder 9">
            <a:extLst>
              <a:ext uri="{FF2B5EF4-FFF2-40B4-BE49-F238E27FC236}">
                <a16:creationId xmlns="" xmlns:a16="http://schemas.microsoft.com/office/drawing/2014/main" id="{62B2BDBB-35F7-E941-8DE8-C199E96F3B54}"/>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20005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12" name="Picture Placeholder 6">
            <a:extLst>
              <a:ext uri="{FF2B5EF4-FFF2-40B4-BE49-F238E27FC236}">
                <a16:creationId xmlns="" xmlns:a16="http://schemas.microsoft.com/office/drawing/2014/main" id="{49E94143-FE7E-4405-B3B0-6F6A3B33E647}"/>
              </a:ext>
            </a:extLst>
          </p:cNvPr>
          <p:cNvSpPr>
            <a:spLocks noGrp="1"/>
          </p:cNvSpPr>
          <p:nvPr>
            <p:ph type="pic" sz="quarter" idx="14"/>
          </p:nvPr>
        </p:nvSpPr>
        <p:spPr>
          <a:xfrm>
            <a:off x="2613237" y="2185120"/>
            <a:ext cx="945000" cy="1260000"/>
          </a:xfrm>
          <a:prstGeom prst="rect">
            <a:avLst/>
          </a:prstGeom>
        </p:spPr>
        <p:txBody>
          <a:bodyPr anchor="ctr"/>
          <a:lstStyle>
            <a:lvl1pPr marL="0" indent="0" algn="ctr">
              <a:buNone/>
              <a:defRPr sz="900"/>
            </a:lvl1pPr>
          </a:lstStyle>
          <a:p>
            <a:endParaRPr lang="id-ID"/>
          </a:p>
        </p:txBody>
      </p:sp>
      <p:sp>
        <p:nvSpPr>
          <p:cNvPr id="18" name="Slide Number Placeholder 5">
            <a:extLst>
              <a:ext uri="{FF2B5EF4-FFF2-40B4-BE49-F238E27FC236}">
                <a16:creationId xmlns="" xmlns:a16="http://schemas.microsoft.com/office/drawing/2014/main" id="{F4749281-225B-BA4D-B10C-F9FAB173BF60}"/>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8F543E59-C0A5-DB4B-AB22-7B22CAAAFB64}"/>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26A72249-C8CC-0044-B79A-4EAF7953B79D}"/>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8341AAB4-3F37-9C48-9D81-FAC70D579F5A}"/>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3" name="Content Placeholder 2">
            <a:extLst>
              <a:ext uri="{FF2B5EF4-FFF2-40B4-BE49-F238E27FC236}">
                <a16:creationId xmlns="" xmlns:a16="http://schemas.microsoft.com/office/drawing/2014/main" id="{2F9E7919-F074-4145-8E46-5518A0D1D4F3}"/>
              </a:ext>
            </a:extLst>
          </p:cNvPr>
          <p:cNvSpPr>
            <a:spLocks noGrp="1"/>
          </p:cNvSpPr>
          <p:nvPr>
            <p:ph sz="quarter" idx="18"/>
          </p:nvPr>
        </p:nvSpPr>
        <p:spPr>
          <a:xfrm>
            <a:off x="3645690" y="2185120"/>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6" name="Picture Placeholder 6">
            <a:extLst>
              <a:ext uri="{FF2B5EF4-FFF2-40B4-BE49-F238E27FC236}">
                <a16:creationId xmlns="" xmlns:a16="http://schemas.microsoft.com/office/drawing/2014/main" id="{2FB67916-0233-5A40-991D-5D6B762FBE1C}"/>
              </a:ext>
            </a:extLst>
          </p:cNvPr>
          <p:cNvSpPr>
            <a:spLocks noGrp="1"/>
          </p:cNvSpPr>
          <p:nvPr>
            <p:ph type="pic" sz="quarter" idx="19"/>
          </p:nvPr>
        </p:nvSpPr>
        <p:spPr>
          <a:xfrm>
            <a:off x="5627370" y="2185120"/>
            <a:ext cx="945000" cy="1260000"/>
          </a:xfrm>
          <a:prstGeom prst="rect">
            <a:avLst/>
          </a:prstGeom>
        </p:spPr>
        <p:txBody>
          <a:bodyPr anchor="ctr"/>
          <a:lstStyle>
            <a:lvl1pPr marL="0" indent="0" algn="ctr">
              <a:buNone/>
              <a:defRPr sz="900"/>
            </a:lvl1pPr>
          </a:lstStyle>
          <a:p>
            <a:endParaRPr lang="id-ID"/>
          </a:p>
        </p:txBody>
      </p:sp>
      <p:sp>
        <p:nvSpPr>
          <p:cNvPr id="17" name="Content Placeholder 2">
            <a:extLst>
              <a:ext uri="{FF2B5EF4-FFF2-40B4-BE49-F238E27FC236}">
                <a16:creationId xmlns="" xmlns:a16="http://schemas.microsoft.com/office/drawing/2014/main" id="{1B7EC414-B41E-CC49-9BE0-D99B51BD021A}"/>
              </a:ext>
            </a:extLst>
          </p:cNvPr>
          <p:cNvSpPr>
            <a:spLocks noGrp="1"/>
          </p:cNvSpPr>
          <p:nvPr>
            <p:ph sz="quarter" idx="20"/>
          </p:nvPr>
        </p:nvSpPr>
        <p:spPr>
          <a:xfrm>
            <a:off x="6659823" y="2185120"/>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Picture Placeholder 6">
            <a:extLst>
              <a:ext uri="{FF2B5EF4-FFF2-40B4-BE49-F238E27FC236}">
                <a16:creationId xmlns="" xmlns:a16="http://schemas.microsoft.com/office/drawing/2014/main" id="{7C159F8D-8246-E645-B704-65A064AA2ADB}"/>
              </a:ext>
            </a:extLst>
          </p:cNvPr>
          <p:cNvSpPr>
            <a:spLocks noGrp="1"/>
          </p:cNvSpPr>
          <p:nvPr>
            <p:ph type="pic" sz="quarter" idx="21"/>
          </p:nvPr>
        </p:nvSpPr>
        <p:spPr>
          <a:xfrm>
            <a:off x="2613237" y="3528497"/>
            <a:ext cx="945000" cy="1260000"/>
          </a:xfrm>
          <a:prstGeom prst="rect">
            <a:avLst/>
          </a:prstGeom>
        </p:spPr>
        <p:txBody>
          <a:bodyPr anchor="ctr"/>
          <a:lstStyle>
            <a:lvl1pPr marL="0" indent="0" algn="ctr">
              <a:buNone/>
              <a:defRPr sz="900"/>
            </a:lvl1pPr>
          </a:lstStyle>
          <a:p>
            <a:endParaRPr lang="id-ID"/>
          </a:p>
        </p:txBody>
      </p:sp>
      <p:sp>
        <p:nvSpPr>
          <p:cNvPr id="27" name="Content Placeholder 2">
            <a:extLst>
              <a:ext uri="{FF2B5EF4-FFF2-40B4-BE49-F238E27FC236}">
                <a16:creationId xmlns="" xmlns:a16="http://schemas.microsoft.com/office/drawing/2014/main" id="{B7C2266A-ECAF-0743-9CA6-33313262D21E}"/>
              </a:ext>
            </a:extLst>
          </p:cNvPr>
          <p:cNvSpPr>
            <a:spLocks noGrp="1"/>
          </p:cNvSpPr>
          <p:nvPr>
            <p:ph sz="quarter" idx="22"/>
          </p:nvPr>
        </p:nvSpPr>
        <p:spPr>
          <a:xfrm>
            <a:off x="3645690" y="3528497"/>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8" name="Picture Placeholder 6">
            <a:extLst>
              <a:ext uri="{FF2B5EF4-FFF2-40B4-BE49-F238E27FC236}">
                <a16:creationId xmlns="" xmlns:a16="http://schemas.microsoft.com/office/drawing/2014/main" id="{468CB63E-9AD9-414E-9634-4FE61A29C235}"/>
              </a:ext>
            </a:extLst>
          </p:cNvPr>
          <p:cNvSpPr>
            <a:spLocks noGrp="1"/>
          </p:cNvSpPr>
          <p:nvPr>
            <p:ph type="pic" sz="quarter" idx="23"/>
          </p:nvPr>
        </p:nvSpPr>
        <p:spPr>
          <a:xfrm>
            <a:off x="5627370" y="3528497"/>
            <a:ext cx="945000" cy="1260000"/>
          </a:xfrm>
          <a:prstGeom prst="rect">
            <a:avLst/>
          </a:prstGeom>
        </p:spPr>
        <p:txBody>
          <a:bodyPr anchor="ctr"/>
          <a:lstStyle>
            <a:lvl1pPr marL="0" indent="0" algn="ctr">
              <a:buNone/>
              <a:defRPr sz="900"/>
            </a:lvl1pPr>
          </a:lstStyle>
          <a:p>
            <a:endParaRPr lang="id-ID"/>
          </a:p>
        </p:txBody>
      </p:sp>
      <p:sp>
        <p:nvSpPr>
          <p:cNvPr id="29" name="Content Placeholder 2">
            <a:extLst>
              <a:ext uri="{FF2B5EF4-FFF2-40B4-BE49-F238E27FC236}">
                <a16:creationId xmlns="" xmlns:a16="http://schemas.microsoft.com/office/drawing/2014/main" id="{7B5EBE42-E0B7-A942-8A49-D1D95F34FEA4}"/>
              </a:ext>
            </a:extLst>
          </p:cNvPr>
          <p:cNvSpPr>
            <a:spLocks noGrp="1"/>
          </p:cNvSpPr>
          <p:nvPr>
            <p:ph sz="quarter" idx="24"/>
          </p:nvPr>
        </p:nvSpPr>
        <p:spPr>
          <a:xfrm>
            <a:off x="6659823" y="3528497"/>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30" name="Picture Placeholder 6">
            <a:extLst>
              <a:ext uri="{FF2B5EF4-FFF2-40B4-BE49-F238E27FC236}">
                <a16:creationId xmlns="" xmlns:a16="http://schemas.microsoft.com/office/drawing/2014/main" id="{CC52776D-F3E9-E14F-B94A-AAE2BBCAE1EA}"/>
              </a:ext>
            </a:extLst>
          </p:cNvPr>
          <p:cNvSpPr>
            <a:spLocks noGrp="1"/>
          </p:cNvSpPr>
          <p:nvPr>
            <p:ph type="pic" sz="quarter" idx="25"/>
          </p:nvPr>
        </p:nvSpPr>
        <p:spPr>
          <a:xfrm>
            <a:off x="2613237" y="4894453"/>
            <a:ext cx="945000" cy="1260000"/>
          </a:xfrm>
          <a:prstGeom prst="rect">
            <a:avLst/>
          </a:prstGeom>
        </p:spPr>
        <p:txBody>
          <a:bodyPr anchor="ctr"/>
          <a:lstStyle>
            <a:lvl1pPr marL="0" indent="0" algn="ctr">
              <a:buNone/>
              <a:defRPr sz="900"/>
            </a:lvl1pPr>
          </a:lstStyle>
          <a:p>
            <a:endParaRPr lang="id-ID"/>
          </a:p>
        </p:txBody>
      </p:sp>
      <p:sp>
        <p:nvSpPr>
          <p:cNvPr id="31" name="Content Placeholder 2">
            <a:extLst>
              <a:ext uri="{FF2B5EF4-FFF2-40B4-BE49-F238E27FC236}">
                <a16:creationId xmlns="" xmlns:a16="http://schemas.microsoft.com/office/drawing/2014/main" id="{8D0698C3-D825-2B48-BD14-D5C51A2B7AA4}"/>
              </a:ext>
            </a:extLst>
          </p:cNvPr>
          <p:cNvSpPr>
            <a:spLocks noGrp="1"/>
          </p:cNvSpPr>
          <p:nvPr>
            <p:ph sz="quarter" idx="26"/>
          </p:nvPr>
        </p:nvSpPr>
        <p:spPr>
          <a:xfrm>
            <a:off x="3645690" y="4894453"/>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32" name="Picture Placeholder 6">
            <a:extLst>
              <a:ext uri="{FF2B5EF4-FFF2-40B4-BE49-F238E27FC236}">
                <a16:creationId xmlns="" xmlns:a16="http://schemas.microsoft.com/office/drawing/2014/main" id="{73630836-4184-4A4A-9E7C-7ED57BFEFC0E}"/>
              </a:ext>
            </a:extLst>
          </p:cNvPr>
          <p:cNvSpPr>
            <a:spLocks noGrp="1"/>
          </p:cNvSpPr>
          <p:nvPr>
            <p:ph type="pic" sz="quarter" idx="27"/>
          </p:nvPr>
        </p:nvSpPr>
        <p:spPr>
          <a:xfrm>
            <a:off x="5627370" y="4894453"/>
            <a:ext cx="945000" cy="1260000"/>
          </a:xfrm>
          <a:prstGeom prst="rect">
            <a:avLst/>
          </a:prstGeom>
        </p:spPr>
        <p:txBody>
          <a:bodyPr anchor="ctr"/>
          <a:lstStyle>
            <a:lvl1pPr marL="0" indent="0" algn="ctr">
              <a:buNone/>
              <a:defRPr sz="900"/>
            </a:lvl1pPr>
          </a:lstStyle>
          <a:p>
            <a:endParaRPr lang="id-ID"/>
          </a:p>
        </p:txBody>
      </p:sp>
      <p:sp>
        <p:nvSpPr>
          <p:cNvPr id="33" name="Content Placeholder 2">
            <a:extLst>
              <a:ext uri="{FF2B5EF4-FFF2-40B4-BE49-F238E27FC236}">
                <a16:creationId xmlns="" xmlns:a16="http://schemas.microsoft.com/office/drawing/2014/main" id="{27F8FC27-9FF3-5541-B0F8-ED26C5DC40BB}"/>
              </a:ext>
            </a:extLst>
          </p:cNvPr>
          <p:cNvSpPr>
            <a:spLocks noGrp="1"/>
          </p:cNvSpPr>
          <p:nvPr>
            <p:ph sz="quarter" idx="28"/>
          </p:nvPr>
        </p:nvSpPr>
        <p:spPr>
          <a:xfrm>
            <a:off x="6659823" y="4894453"/>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160809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par>
                          <p:cTn id="14" fill="hold">
                            <p:stCondLst>
                              <p:cond delay="1000"/>
                            </p:stCondLst>
                            <p:childTnLst>
                              <p:par>
                                <p:cTn id="15" presetID="53" presetClass="entr" presetSubtype="16" fill="hold" grpId="0" nodeType="afterEffect" nodePh="1">
                                  <p:stCondLst>
                                    <p:cond delay="0"/>
                                  </p:stCondLst>
                                  <p:endCondLst>
                                    <p:cond evt="begin" delay="0">
                                      <p:tn val="15"/>
                                    </p:cond>
                                  </p:end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2000"/>
                            </p:stCondLst>
                            <p:childTnLst>
                              <p:par>
                                <p:cTn id="27" presetID="53" presetClass="entr" presetSubtype="16" fill="hold" grpId="0" nodeType="afterEffect" nodePh="1">
                                  <p:stCondLst>
                                    <p:cond delay="0"/>
                                  </p:stCondLst>
                                  <p:endCondLst>
                                    <p:cond evt="begin" delay="0">
                                      <p:tn val="27"/>
                                    </p:cond>
                                  </p:end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par>
                          <p:cTn id="32" fill="hold">
                            <p:stCondLst>
                              <p:cond delay="2500"/>
                            </p:stCondLst>
                            <p:childTnLst>
                              <p:par>
                                <p:cTn id="33" presetID="53" presetClass="entr" presetSubtype="16" fill="hold" grpId="0" nodeType="afterEffect" nodePh="1">
                                  <p:stCondLst>
                                    <p:cond delay="0"/>
                                  </p:stCondLst>
                                  <p:endCondLst>
                                    <p:cond evt="begin" delay="0">
                                      <p:tn val="33"/>
                                    </p:cond>
                                  </p:end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par>
                          <p:cTn id="38" fill="hold">
                            <p:stCondLst>
                              <p:cond delay="3000"/>
                            </p:stCondLst>
                            <p:childTnLst>
                              <p:par>
                                <p:cTn id="39" presetID="53" presetClass="entr" presetSubtype="16" fill="hold" grpId="0" nodeType="afterEffect" nodePh="1">
                                  <p:stCondLst>
                                    <p:cond delay="0"/>
                                  </p:stCondLst>
                                  <p:endCondLst>
                                    <p:cond evt="begin" delay="0">
                                      <p:tn val="39"/>
                                    </p:cond>
                                  </p:end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6" grpId="0"/>
      <p:bldP spid="26" grpId="0"/>
      <p:bldP spid="28" grpId="0"/>
      <p:bldP spid="30" grpId="0"/>
      <p:bldP spid="32" grpId="0"/>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AA9143A3-85A2-4DD6-8002-6900D831269C}"/>
              </a:ext>
            </a:extLst>
          </p:cNvPr>
          <p:cNvSpPr>
            <a:spLocks noGrp="1"/>
          </p:cNvSpPr>
          <p:nvPr>
            <p:ph type="pic" sz="quarter" idx="14"/>
          </p:nvPr>
        </p:nvSpPr>
        <p:spPr>
          <a:xfrm>
            <a:off x="525304" y="2201069"/>
            <a:ext cx="8093393" cy="2455862"/>
          </a:xfrm>
          <a:prstGeom prst="rect">
            <a:avLst/>
          </a:prstGeom>
        </p:spPr>
        <p:txBody>
          <a:bodyPr anchor="ctr"/>
          <a:lstStyle>
            <a:lvl1pPr marL="0" indent="0" algn="ctr">
              <a:buNone/>
              <a:defRPr/>
            </a:lvl1pPr>
          </a:lstStyle>
          <a:p>
            <a:endParaRPr lang="en-ID" dirty="0"/>
          </a:p>
        </p:txBody>
      </p:sp>
      <p:sp>
        <p:nvSpPr>
          <p:cNvPr id="15" name="Slide Number Placeholder 5">
            <a:extLst>
              <a:ext uri="{FF2B5EF4-FFF2-40B4-BE49-F238E27FC236}">
                <a16:creationId xmlns="" xmlns:a16="http://schemas.microsoft.com/office/drawing/2014/main" id="{3431CAF3-3E42-FC4F-AF72-A1C8CC5630B4}"/>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3772B13E-0D06-C644-B1F4-5F970351638E}"/>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E213EC37-E9EF-E146-A96D-AD9E92FFFD1D}"/>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34066F0B-8221-4D46-B833-4FCC0F70373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93594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14" name="Picture Placeholder 9">
            <a:extLst>
              <a:ext uri="{FF2B5EF4-FFF2-40B4-BE49-F238E27FC236}">
                <a16:creationId xmlns="" xmlns:a16="http://schemas.microsoft.com/office/drawing/2014/main" id="{1424BD47-36D8-4D1A-BE14-9782F1FD74D4}"/>
              </a:ext>
            </a:extLst>
          </p:cNvPr>
          <p:cNvSpPr>
            <a:spLocks noGrp="1"/>
          </p:cNvSpPr>
          <p:nvPr>
            <p:ph type="pic" sz="quarter" idx="15"/>
          </p:nvPr>
        </p:nvSpPr>
        <p:spPr>
          <a:xfrm>
            <a:off x="521970" y="1956320"/>
            <a:ext cx="2578894" cy="2422640"/>
          </a:xfrm>
          <a:prstGeom prst="rect">
            <a:avLst/>
          </a:prstGeom>
        </p:spPr>
        <p:txBody>
          <a:bodyPr anchor="ctr"/>
          <a:lstStyle>
            <a:lvl1pPr marL="0" indent="0" algn="ctr">
              <a:buNone/>
              <a:defRPr sz="1200"/>
            </a:lvl1pPr>
          </a:lstStyle>
          <a:p>
            <a:endParaRPr lang="id-ID"/>
          </a:p>
        </p:txBody>
      </p:sp>
      <p:sp>
        <p:nvSpPr>
          <p:cNvPr id="23" name="Picture Placeholder 9">
            <a:extLst>
              <a:ext uri="{FF2B5EF4-FFF2-40B4-BE49-F238E27FC236}">
                <a16:creationId xmlns="" xmlns:a16="http://schemas.microsoft.com/office/drawing/2014/main" id="{91D35E9C-5092-45CB-A44E-ECEC5C354EDC}"/>
              </a:ext>
            </a:extLst>
          </p:cNvPr>
          <p:cNvSpPr>
            <a:spLocks noGrp="1"/>
          </p:cNvSpPr>
          <p:nvPr>
            <p:ph type="pic" sz="quarter" idx="18"/>
          </p:nvPr>
        </p:nvSpPr>
        <p:spPr>
          <a:xfrm>
            <a:off x="3286602" y="1956320"/>
            <a:ext cx="2578894" cy="2422640"/>
          </a:xfrm>
          <a:prstGeom prst="rect">
            <a:avLst/>
          </a:prstGeom>
        </p:spPr>
        <p:txBody>
          <a:bodyPr anchor="ctr"/>
          <a:lstStyle>
            <a:lvl1pPr marL="0" indent="0" algn="ctr">
              <a:buNone/>
              <a:defRPr sz="1200"/>
            </a:lvl1pPr>
          </a:lstStyle>
          <a:p>
            <a:endParaRPr lang="id-ID"/>
          </a:p>
        </p:txBody>
      </p:sp>
      <p:sp>
        <p:nvSpPr>
          <p:cNvPr id="24" name="Picture Placeholder 9">
            <a:extLst>
              <a:ext uri="{FF2B5EF4-FFF2-40B4-BE49-F238E27FC236}">
                <a16:creationId xmlns="" xmlns:a16="http://schemas.microsoft.com/office/drawing/2014/main" id="{9AE37AB8-671B-4D62-B300-4E818F9AAF86}"/>
              </a:ext>
            </a:extLst>
          </p:cNvPr>
          <p:cNvSpPr>
            <a:spLocks noGrp="1"/>
          </p:cNvSpPr>
          <p:nvPr>
            <p:ph type="pic" sz="quarter" idx="19"/>
          </p:nvPr>
        </p:nvSpPr>
        <p:spPr>
          <a:xfrm>
            <a:off x="6055757" y="1956320"/>
            <a:ext cx="2578894" cy="2422640"/>
          </a:xfrm>
          <a:prstGeom prst="rect">
            <a:avLst/>
          </a:prstGeom>
        </p:spPr>
        <p:txBody>
          <a:bodyPr anchor="ctr"/>
          <a:lstStyle>
            <a:lvl1pPr marL="0" indent="0" algn="ctr">
              <a:buNone/>
              <a:defRPr sz="1200"/>
            </a:lvl1pPr>
          </a:lstStyle>
          <a:p>
            <a:endParaRPr lang="id-ID"/>
          </a:p>
        </p:txBody>
      </p:sp>
      <p:sp>
        <p:nvSpPr>
          <p:cNvPr id="17" name="Slide Number Placeholder 5">
            <a:extLst>
              <a:ext uri="{FF2B5EF4-FFF2-40B4-BE49-F238E27FC236}">
                <a16:creationId xmlns="" xmlns:a16="http://schemas.microsoft.com/office/drawing/2014/main" id="{B7EF204D-2CB2-2740-A0AF-7B81B6E484BC}"/>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8" name="Slide Number Placeholder 5">
            <a:extLst>
              <a:ext uri="{FF2B5EF4-FFF2-40B4-BE49-F238E27FC236}">
                <a16:creationId xmlns="" xmlns:a16="http://schemas.microsoft.com/office/drawing/2014/main" id="{1C282855-F32B-934E-A5E2-D390E3822B61}"/>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0" name="Title 1">
            <a:extLst>
              <a:ext uri="{FF2B5EF4-FFF2-40B4-BE49-F238E27FC236}">
                <a16:creationId xmlns="" xmlns:a16="http://schemas.microsoft.com/office/drawing/2014/main" id="{ED9839DF-2ACF-C346-9F38-DCA8782405B9}"/>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1" name="Text Placeholder 9">
            <a:extLst>
              <a:ext uri="{FF2B5EF4-FFF2-40B4-BE49-F238E27FC236}">
                <a16:creationId xmlns="" xmlns:a16="http://schemas.microsoft.com/office/drawing/2014/main" id="{17CF923C-30FC-0F4B-9599-3B4035ED6867}"/>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2" name="Content Placeholder 2">
            <a:extLst>
              <a:ext uri="{FF2B5EF4-FFF2-40B4-BE49-F238E27FC236}">
                <a16:creationId xmlns="" xmlns:a16="http://schemas.microsoft.com/office/drawing/2014/main" id="{A5D69D3C-AE9F-2C4A-8BF7-2B2814856965}"/>
              </a:ext>
            </a:extLst>
          </p:cNvPr>
          <p:cNvSpPr>
            <a:spLocks noGrp="1"/>
          </p:cNvSpPr>
          <p:nvPr>
            <p:ph sz="quarter" idx="20"/>
          </p:nvPr>
        </p:nvSpPr>
        <p:spPr>
          <a:xfrm>
            <a:off x="521970" y="4493508"/>
            <a:ext cx="2578894" cy="1850849"/>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5BAD3047-4B6E-5A43-9771-8C25A532BD6C}"/>
              </a:ext>
            </a:extLst>
          </p:cNvPr>
          <p:cNvSpPr>
            <a:spLocks noGrp="1"/>
          </p:cNvSpPr>
          <p:nvPr>
            <p:ph sz="quarter" idx="21"/>
          </p:nvPr>
        </p:nvSpPr>
        <p:spPr>
          <a:xfrm>
            <a:off x="3290570" y="4493508"/>
            <a:ext cx="2578894" cy="1850849"/>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Content Placeholder 2">
            <a:extLst>
              <a:ext uri="{FF2B5EF4-FFF2-40B4-BE49-F238E27FC236}">
                <a16:creationId xmlns="" xmlns:a16="http://schemas.microsoft.com/office/drawing/2014/main" id="{9C053555-E87E-9C41-9C85-616AE7F2A51C}"/>
              </a:ext>
            </a:extLst>
          </p:cNvPr>
          <p:cNvSpPr>
            <a:spLocks noGrp="1"/>
          </p:cNvSpPr>
          <p:nvPr>
            <p:ph sz="quarter" idx="22"/>
          </p:nvPr>
        </p:nvSpPr>
        <p:spPr>
          <a:xfrm>
            <a:off x="6050703" y="4493508"/>
            <a:ext cx="2578894" cy="1850849"/>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199153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17" name="Slide Number Placeholder 5">
            <a:extLst>
              <a:ext uri="{FF2B5EF4-FFF2-40B4-BE49-F238E27FC236}">
                <a16:creationId xmlns="" xmlns:a16="http://schemas.microsoft.com/office/drawing/2014/main" id="{B7EF204D-2CB2-2740-A0AF-7B81B6E484BC}"/>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8" name="Slide Number Placeholder 5">
            <a:extLst>
              <a:ext uri="{FF2B5EF4-FFF2-40B4-BE49-F238E27FC236}">
                <a16:creationId xmlns="" xmlns:a16="http://schemas.microsoft.com/office/drawing/2014/main" id="{1C282855-F32B-934E-A5E2-D390E3822B61}"/>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0" name="Title 1">
            <a:extLst>
              <a:ext uri="{FF2B5EF4-FFF2-40B4-BE49-F238E27FC236}">
                <a16:creationId xmlns="" xmlns:a16="http://schemas.microsoft.com/office/drawing/2014/main" id="{ED9839DF-2ACF-C346-9F38-DCA8782405B9}"/>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1" name="Text Placeholder 9">
            <a:extLst>
              <a:ext uri="{FF2B5EF4-FFF2-40B4-BE49-F238E27FC236}">
                <a16:creationId xmlns="" xmlns:a16="http://schemas.microsoft.com/office/drawing/2014/main" id="{17CF923C-30FC-0F4B-9599-3B4035ED6867}"/>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2" name="Content Placeholder 2">
            <a:extLst>
              <a:ext uri="{FF2B5EF4-FFF2-40B4-BE49-F238E27FC236}">
                <a16:creationId xmlns="" xmlns:a16="http://schemas.microsoft.com/office/drawing/2014/main" id="{A5D69D3C-AE9F-2C4A-8BF7-2B2814856965}"/>
              </a:ext>
            </a:extLst>
          </p:cNvPr>
          <p:cNvSpPr>
            <a:spLocks noGrp="1"/>
          </p:cNvSpPr>
          <p:nvPr>
            <p:ph sz="quarter" idx="20"/>
          </p:nvPr>
        </p:nvSpPr>
        <p:spPr>
          <a:xfrm>
            <a:off x="521970" y="1956321"/>
            <a:ext cx="2578894" cy="4388037"/>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5BAD3047-4B6E-5A43-9771-8C25A532BD6C}"/>
              </a:ext>
            </a:extLst>
          </p:cNvPr>
          <p:cNvSpPr>
            <a:spLocks noGrp="1"/>
          </p:cNvSpPr>
          <p:nvPr>
            <p:ph sz="quarter" idx="21"/>
          </p:nvPr>
        </p:nvSpPr>
        <p:spPr>
          <a:xfrm>
            <a:off x="3290570" y="1956320"/>
            <a:ext cx="2578894" cy="4388037"/>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Content Placeholder 2">
            <a:extLst>
              <a:ext uri="{FF2B5EF4-FFF2-40B4-BE49-F238E27FC236}">
                <a16:creationId xmlns="" xmlns:a16="http://schemas.microsoft.com/office/drawing/2014/main" id="{9C053555-E87E-9C41-9C85-616AE7F2A51C}"/>
              </a:ext>
            </a:extLst>
          </p:cNvPr>
          <p:cNvSpPr>
            <a:spLocks noGrp="1"/>
          </p:cNvSpPr>
          <p:nvPr>
            <p:ph sz="quarter" idx="22"/>
          </p:nvPr>
        </p:nvSpPr>
        <p:spPr>
          <a:xfrm>
            <a:off x="6050703" y="1956321"/>
            <a:ext cx="2578894" cy="4388036"/>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137833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6C4ED93-0FAA-C14F-9D20-D9A8F3A4395A}"/>
              </a:ext>
            </a:extLst>
          </p:cNvPr>
          <p:cNvSpPr/>
          <p:nvPr userDrawn="1"/>
        </p:nvSpPr>
        <p:spPr>
          <a:xfrm>
            <a:off x="0" y="0"/>
            <a:ext cx="260604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ID" dirty="0">
              <a:solidFill>
                <a:srgbClr val="FFFFFF"/>
              </a:solidFill>
              <a:latin typeface="Arial" panose="020B0604020202020204"/>
            </a:endParaRPr>
          </a:p>
        </p:txBody>
      </p:sp>
      <p:sp>
        <p:nvSpPr>
          <p:cNvPr id="10" name="Slide Number Placeholder 5">
            <a:extLst>
              <a:ext uri="{FF2B5EF4-FFF2-40B4-BE49-F238E27FC236}">
                <a16:creationId xmlns="" xmlns:a16="http://schemas.microsoft.com/office/drawing/2014/main" id="{AE1F9F93-EC2C-C249-85A5-DD6EA458F3DF}"/>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15" name="Slide Number Placeholder 5">
            <a:extLst>
              <a:ext uri="{FF2B5EF4-FFF2-40B4-BE49-F238E27FC236}">
                <a16:creationId xmlns="" xmlns:a16="http://schemas.microsoft.com/office/drawing/2014/main" id="{6394C47C-CA53-374E-8D4A-76B7CE176239}"/>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7" name="Content Placeholder 2">
            <a:extLst>
              <a:ext uri="{FF2B5EF4-FFF2-40B4-BE49-F238E27FC236}">
                <a16:creationId xmlns="" xmlns:a16="http://schemas.microsoft.com/office/drawing/2014/main" id="{0F705C8C-490A-344C-B6CB-2906523A2A2F}"/>
              </a:ext>
            </a:extLst>
          </p:cNvPr>
          <p:cNvSpPr>
            <a:spLocks noGrp="1"/>
          </p:cNvSpPr>
          <p:nvPr>
            <p:ph sz="quarter" idx="19"/>
          </p:nvPr>
        </p:nvSpPr>
        <p:spPr>
          <a:xfrm>
            <a:off x="212261" y="1400283"/>
            <a:ext cx="2158824" cy="2381770"/>
          </a:xfrm>
          <a:prstGeom prst="rect">
            <a:avLst/>
          </a:prstGeom>
        </p:spPr>
        <p:txBody>
          <a:bodyPr numCol="1">
            <a:normAutofit/>
          </a:bodyPr>
          <a:lstStyle>
            <a:lvl1pPr marL="0" indent="0">
              <a:buFont typeface="Arial" panose="020B0604020202020204" pitchFamily="34" charset="0"/>
              <a:buNone/>
              <a:defRPr sz="1800" b="1">
                <a:solidFill>
                  <a:schemeClr val="bg1"/>
                </a:solidFill>
              </a:defRPr>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8" name="Content Placeholder 2">
            <a:extLst>
              <a:ext uri="{FF2B5EF4-FFF2-40B4-BE49-F238E27FC236}">
                <a16:creationId xmlns="" xmlns:a16="http://schemas.microsoft.com/office/drawing/2014/main" id="{F0FDAB1D-DF07-B945-9D9D-267EB7CB7961}"/>
              </a:ext>
            </a:extLst>
          </p:cNvPr>
          <p:cNvSpPr>
            <a:spLocks noGrp="1"/>
          </p:cNvSpPr>
          <p:nvPr>
            <p:ph sz="quarter" idx="18"/>
          </p:nvPr>
        </p:nvSpPr>
        <p:spPr>
          <a:xfrm>
            <a:off x="2896587" y="1400284"/>
            <a:ext cx="5423051"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850279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21260417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6394C47C-CA53-374E-8D4A-76B7CE176239}"/>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8" name="Slide Number Placeholder 5">
            <a:extLst>
              <a:ext uri="{FF2B5EF4-FFF2-40B4-BE49-F238E27FC236}">
                <a16:creationId xmlns="" xmlns:a16="http://schemas.microsoft.com/office/drawing/2014/main" id="{09A71E78-46A1-5447-9C41-796C7378761A}"/>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Tree>
    <p:extLst>
      <p:ext uri="{BB962C8B-B14F-4D97-AF65-F5344CB8AC3E}">
        <p14:creationId xmlns:p14="http://schemas.microsoft.com/office/powerpoint/2010/main" val="34089183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6394C47C-CA53-374E-8D4A-76B7CE176239}"/>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8" name="Slide Number Placeholder 5">
            <a:extLst>
              <a:ext uri="{FF2B5EF4-FFF2-40B4-BE49-F238E27FC236}">
                <a16:creationId xmlns="" xmlns:a16="http://schemas.microsoft.com/office/drawing/2014/main" id="{09A71E78-46A1-5447-9C41-796C7378761A}"/>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3" name="Picture Placeholder 2">
            <a:extLst>
              <a:ext uri="{FF2B5EF4-FFF2-40B4-BE49-F238E27FC236}">
                <a16:creationId xmlns="" xmlns:a16="http://schemas.microsoft.com/office/drawing/2014/main" id="{5C5D2E47-5C20-8A48-9AD1-466FA50F407B}"/>
              </a:ext>
            </a:extLst>
          </p:cNvPr>
          <p:cNvSpPr>
            <a:spLocks noGrp="1"/>
          </p:cNvSpPr>
          <p:nvPr>
            <p:ph type="pic" sz="quarter" idx="10"/>
          </p:nvPr>
        </p:nvSpPr>
        <p:spPr>
          <a:xfrm>
            <a:off x="732235" y="1235076"/>
            <a:ext cx="3688556" cy="4003675"/>
          </a:xfrm>
          <a:prstGeom prst="rect">
            <a:avLst/>
          </a:prstGeom>
        </p:spPr>
        <p:txBody>
          <a:bodyPr/>
          <a:lstStyle/>
          <a:p>
            <a:endParaRPr lang="en-US" dirty="0"/>
          </a:p>
        </p:txBody>
      </p:sp>
      <p:sp>
        <p:nvSpPr>
          <p:cNvPr id="7" name="Picture Placeholder 2">
            <a:extLst>
              <a:ext uri="{FF2B5EF4-FFF2-40B4-BE49-F238E27FC236}">
                <a16:creationId xmlns="" xmlns:a16="http://schemas.microsoft.com/office/drawing/2014/main" id="{9C89A419-7A0E-154F-BA5A-5186C7BA80F0}"/>
              </a:ext>
            </a:extLst>
          </p:cNvPr>
          <p:cNvSpPr>
            <a:spLocks noGrp="1"/>
          </p:cNvSpPr>
          <p:nvPr>
            <p:ph type="pic" sz="quarter" idx="11"/>
          </p:nvPr>
        </p:nvSpPr>
        <p:spPr>
          <a:xfrm>
            <a:off x="3592523" y="1235076"/>
            <a:ext cx="3688556" cy="4003675"/>
          </a:xfrm>
          <a:prstGeom prst="rect">
            <a:avLst/>
          </a:prstGeom>
        </p:spPr>
        <p:txBody>
          <a:bodyPr/>
          <a:lstStyle/>
          <a:p>
            <a:endParaRPr lang="en-US" dirty="0"/>
          </a:p>
        </p:txBody>
      </p:sp>
    </p:spTree>
    <p:extLst>
      <p:ext uri="{BB962C8B-B14F-4D97-AF65-F5344CB8AC3E}">
        <p14:creationId xmlns:p14="http://schemas.microsoft.com/office/powerpoint/2010/main" val="42605718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A187870D-C780-4128-ABA3-7BF0D5FF930E}"/>
              </a:ext>
            </a:extLst>
          </p:cNvPr>
          <p:cNvSpPr>
            <a:spLocks noGrp="1"/>
          </p:cNvSpPr>
          <p:nvPr>
            <p:ph type="pic" sz="quarter" idx="10"/>
          </p:nvPr>
        </p:nvSpPr>
        <p:spPr>
          <a:xfrm>
            <a:off x="1" y="1"/>
            <a:ext cx="9143999" cy="6366933"/>
          </a:xfrm>
          <a:prstGeom prst="rect">
            <a:avLst/>
          </a:prstGeom>
        </p:spPr>
        <p:txBody>
          <a:bodyPr anchor="ctr"/>
          <a:lstStyle>
            <a:lvl1pPr marL="0" indent="0" algn="ctr">
              <a:buNone/>
              <a:defRPr/>
            </a:lvl1pPr>
          </a:lstStyle>
          <a:p>
            <a:endParaRPr lang="en-ID" dirty="0"/>
          </a:p>
        </p:txBody>
      </p:sp>
      <p:sp>
        <p:nvSpPr>
          <p:cNvPr id="5" name="Slide Number Placeholder 5">
            <a:extLst>
              <a:ext uri="{FF2B5EF4-FFF2-40B4-BE49-F238E27FC236}">
                <a16:creationId xmlns="" xmlns:a16="http://schemas.microsoft.com/office/drawing/2014/main" id="{04F54296-5CA3-A844-8E35-76E28004C384}"/>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7" name="Slide Number Placeholder 5">
            <a:extLst>
              <a:ext uri="{FF2B5EF4-FFF2-40B4-BE49-F238E27FC236}">
                <a16:creationId xmlns="" xmlns:a16="http://schemas.microsoft.com/office/drawing/2014/main" id="{78C41A48-DEA3-C449-81FE-DD3D1B2C3A67}"/>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Tree>
    <p:extLst>
      <p:ext uri="{BB962C8B-B14F-4D97-AF65-F5344CB8AC3E}">
        <p14:creationId xmlns:p14="http://schemas.microsoft.com/office/powerpoint/2010/main" val="24038199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767140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2_EERE Black Slide Cover">
    <p:spTree>
      <p:nvGrpSpPr>
        <p:cNvPr id="1" name=""/>
        <p:cNvGrpSpPr/>
        <p:nvPr/>
      </p:nvGrpSpPr>
      <p:grpSpPr>
        <a:xfrm>
          <a:off x="0" y="0"/>
          <a:ext cx="0" cy="0"/>
          <a:chOff x="0" y="0"/>
          <a:chExt cx="0" cy="0"/>
        </a:xfrm>
      </p:grpSpPr>
      <p:sp>
        <p:nvSpPr>
          <p:cNvPr id="5" name="Rectangle 19"/>
          <p:cNvSpPr/>
          <p:nvPr/>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9"/>
          <p:cNvSpPr/>
          <p:nvPr/>
        </p:nvSpPr>
        <p:spPr>
          <a:xfrm flipH="1">
            <a:off x="5334000" y="3276600"/>
            <a:ext cx="3810000" cy="33655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6"/>
          <p:cNvSpPr/>
          <p:nvPr/>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0"/>
            <a:ext cx="2133600" cy="1565275"/>
          </a:xfrm>
          <a:prstGeom prst="rect">
            <a:avLst/>
          </a:prstGeom>
          <a:noFill/>
          <a:ln w="9525">
            <a:noFill/>
            <a:miter lim="800000"/>
            <a:headEnd/>
            <a:tailEnd/>
          </a:ln>
        </p:spPr>
      </p:pic>
      <p:pic>
        <p:nvPicPr>
          <p:cNvPr id="16" name="Picture 13" descr="Oneturb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34000" y="1524010"/>
            <a:ext cx="2133600" cy="1762125"/>
          </a:xfrm>
          <a:prstGeom prst="rect">
            <a:avLst/>
          </a:prstGeom>
          <a:noFill/>
          <a:ln w="9525">
            <a:no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0"/>
            <a:ext cx="2133600" cy="1539875"/>
          </a:xfrm>
          <a:prstGeom prst="rect">
            <a:avLst/>
          </a:prstGeom>
          <a:noFill/>
          <a:ln w="9525">
            <a:noFill/>
            <a:miter lim="800000"/>
            <a:headEnd/>
            <a:tailEnd/>
          </a:ln>
        </p:spPr>
      </p:pic>
      <p:pic>
        <p:nvPicPr>
          <p:cNvPr id="14" name="Picture 10" descr="insulat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a:bodyPr>
          <a:lstStyle>
            <a:lvl1pPr>
              <a:buNone/>
              <a:defRPr sz="1000" baseline="0">
                <a:solidFill>
                  <a:schemeClr val="bg1"/>
                </a:solidFill>
                <a:latin typeface="Arial" pitchFamily="34" charset="0"/>
                <a:cs typeface="Arial" pitchFamily="34" charset="0"/>
              </a:defRPr>
            </a:lvl1pPr>
          </a:lstStyle>
          <a:p>
            <a:pPr marL="257168" indent="-257168" defTabSz="342892" fontAlgn="auto">
              <a:spcBef>
                <a:spcPct val="20000"/>
              </a:spcBef>
              <a:spcAft>
                <a:spcPts val="0"/>
              </a:spcAft>
              <a:buFont typeface="Arial"/>
              <a:buNone/>
              <a:defRPr/>
            </a:pPr>
            <a:fld id="{24289C06-C21E-485E-9AAF-A99C6B017E3B}" type="slidenum">
              <a:rPr lang="en-US" sz="750" smtClean="0">
                <a:solidFill>
                  <a:prstClr val="white"/>
                </a:solidFill>
                <a:latin typeface="Calibri"/>
                <a:ea typeface="ＭＳ Ｐゴシック" charset="0"/>
                <a:cs typeface="Calibri"/>
              </a:rPr>
              <a:pPr marL="257168" indent="-257168" defTabSz="342892" fontAlgn="auto">
                <a:spcBef>
                  <a:spcPct val="20000"/>
                </a:spcBef>
                <a:spcAft>
                  <a:spcPts val="0"/>
                </a:spcAft>
                <a:buFont typeface="Arial"/>
                <a:buNone/>
                <a:defRPr/>
              </a:pPr>
              <a:t>‹#›</a:t>
            </a:fld>
            <a:r>
              <a:rPr lang="en-US" sz="750" dirty="0" smtClean="0">
                <a:solidFill>
                  <a:prstClr val="white"/>
                </a:solidFill>
                <a:latin typeface="Calibri"/>
                <a:ea typeface="ＭＳ Ｐゴシック" charset="0"/>
                <a:cs typeface="Calibri"/>
              </a:rPr>
              <a:t> | Energy Efficiency and Renewable Energy</a:t>
            </a:r>
            <a:endParaRPr lang="en-US" sz="750" dirty="0">
              <a:solidFill>
                <a:prstClr val="white"/>
              </a:solidFill>
              <a:latin typeface="Calibri"/>
              <a:ea typeface="ＭＳ Ｐゴシック" charset="0"/>
              <a:cs typeface="Calibri"/>
            </a:endParaRPr>
          </a:p>
        </p:txBody>
      </p:sp>
      <p:sp>
        <p:nvSpPr>
          <p:cNvPr id="8" name="Text Placeholder 9"/>
          <p:cNvSpPr txBox="1">
            <a:spLocks/>
          </p:cNvSpPr>
          <p:nvPr/>
        </p:nvSpPr>
        <p:spPr>
          <a:xfrm>
            <a:off x="5476877" y="6616700"/>
            <a:ext cx="3667125" cy="241300"/>
          </a:xfrm>
          <a:prstGeom prst="rect">
            <a:avLst/>
          </a:prstGeom>
        </p:spPr>
        <p:txBody>
          <a:bodyPr>
            <a:normAutofit/>
          </a:bodyPr>
          <a:lstStyle>
            <a:lvl1pPr>
              <a:buNone/>
              <a:defRPr sz="1000" baseline="0">
                <a:solidFill>
                  <a:schemeClr val="bg1"/>
                </a:solidFill>
                <a:latin typeface="Arial" pitchFamily="34" charset="0"/>
                <a:cs typeface="Arial" pitchFamily="34" charset="0"/>
              </a:defRPr>
            </a:lvl1pPr>
          </a:lstStyle>
          <a:p>
            <a:pPr marL="257168" indent="-257168" algn="r" defTabSz="342892" fontAlgn="auto">
              <a:spcBef>
                <a:spcPct val="20000"/>
              </a:spcBef>
              <a:spcAft>
                <a:spcPts val="0"/>
              </a:spcAft>
              <a:buFont typeface="Arial"/>
              <a:buNone/>
              <a:defRPr/>
            </a:pPr>
            <a:r>
              <a:rPr lang="en-US" sz="750" dirty="0" smtClean="0">
                <a:solidFill>
                  <a:prstClr val="white"/>
                </a:solidFill>
                <a:latin typeface="Calibri"/>
                <a:ea typeface="ＭＳ Ｐゴシック" charset="0"/>
                <a:cs typeface="Calibri"/>
              </a:rPr>
              <a:t>eere.energy.gov</a:t>
            </a:r>
            <a:endParaRPr lang="en-US" sz="750" dirty="0">
              <a:solidFill>
                <a:prstClr val="white"/>
              </a:solidFill>
              <a:latin typeface="Calibri"/>
              <a:ea typeface="ＭＳ Ｐゴシック" charset="0"/>
              <a:cs typeface="Calibri"/>
            </a:endParaRP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2600" y="477011"/>
            <a:ext cx="3352800" cy="492725"/>
          </a:xfrm>
          <a:prstGeom prst="rect">
            <a:avLst/>
          </a:prstGeom>
        </p:spPr>
      </p:pic>
      <p:sp>
        <p:nvSpPr>
          <p:cNvPr id="3" name="Text Placeholder 2"/>
          <p:cNvSpPr>
            <a:spLocks noGrp="1"/>
          </p:cNvSpPr>
          <p:nvPr>
            <p:ph type="body" sz="quarter" idx="10" hasCustomPrompt="1"/>
          </p:nvPr>
        </p:nvSpPr>
        <p:spPr>
          <a:xfrm>
            <a:off x="228600" y="3892823"/>
            <a:ext cx="4800600" cy="526785"/>
          </a:xfrm>
          <a:prstGeom prst="rect">
            <a:avLst/>
          </a:prstGeom>
        </p:spPr>
        <p:txBody>
          <a:bodyPr vert="horz" lIns="0" tIns="0" rIns="0" bIns="0"/>
          <a:lstStyle>
            <a:lvl1pPr marL="0" indent="0">
              <a:buNone/>
              <a:defRPr sz="2100" b="0"/>
            </a:lvl1pPr>
          </a:lstStyle>
          <a:p>
            <a:pPr lvl="0"/>
            <a:r>
              <a:rPr lang="en-US" dirty="0" smtClean="0"/>
              <a:t>Headline</a:t>
            </a:r>
            <a:endParaRPr lang="en-US" dirty="0"/>
          </a:p>
        </p:txBody>
      </p:sp>
      <p:sp>
        <p:nvSpPr>
          <p:cNvPr id="24" name="Text Placeholder 2"/>
          <p:cNvSpPr>
            <a:spLocks noGrp="1"/>
          </p:cNvSpPr>
          <p:nvPr>
            <p:ph type="body" sz="quarter" idx="11" hasCustomPrompt="1"/>
          </p:nvPr>
        </p:nvSpPr>
        <p:spPr>
          <a:xfrm>
            <a:off x="228600" y="4477729"/>
            <a:ext cx="4800600" cy="526785"/>
          </a:xfrm>
          <a:prstGeom prst="rect">
            <a:avLst/>
          </a:prstGeom>
        </p:spPr>
        <p:txBody>
          <a:bodyPr vert="horz" lIns="0" tIns="0" rIns="0" bIns="0"/>
          <a:lstStyle>
            <a:lvl1pPr marL="0" indent="0">
              <a:buNone/>
              <a:defRPr sz="1800" b="0"/>
            </a:lvl1pPr>
          </a:lstStyle>
          <a:p>
            <a:pPr lvl="0"/>
            <a:r>
              <a:rPr lang="en-US" dirty="0" smtClean="0"/>
              <a:t>Date</a:t>
            </a:r>
            <a:endParaRPr lang="en-US" dirty="0"/>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smtClean="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1500" b="0">
                <a:solidFill>
                  <a:srgbClr val="FFFFFF"/>
                </a:solidFill>
              </a:defRPr>
            </a:lvl1pPr>
          </a:lstStyle>
          <a:p>
            <a:pPr lvl="0"/>
            <a:r>
              <a:rPr lang="en-US" dirty="0" smtClean="0"/>
              <a:t>Position</a:t>
            </a:r>
          </a:p>
        </p:txBody>
      </p:sp>
    </p:spTree>
    <p:extLst>
      <p:ext uri="{BB962C8B-B14F-4D97-AF65-F5344CB8AC3E}">
        <p14:creationId xmlns:p14="http://schemas.microsoft.com/office/powerpoint/2010/main" val="833708816"/>
      </p:ext>
    </p:extLst>
  </p:cSld>
  <p:clrMapOvr>
    <a:masterClrMapping/>
  </p:clrMapOvr>
  <p:hf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 y="0"/>
            <a:ext cx="9143999" cy="712550"/>
          </a:xfrm>
          <a:solidFill>
            <a:srgbClr val="000066"/>
          </a:solidFill>
        </p:spPr>
        <p:txBody>
          <a:bodyPr/>
          <a:lstStyle/>
          <a:p>
            <a:r>
              <a:rPr lang="en-US" smtClean="0"/>
              <a:t>Click to edit Master title style</a:t>
            </a:r>
            <a:endParaRPr lang="en-US" dirty="0"/>
          </a:p>
        </p:txBody>
      </p:sp>
      <p:sp>
        <p:nvSpPr>
          <p:cNvPr id="4" name="Content Placeholder 3"/>
          <p:cNvSpPr>
            <a:spLocks noGrp="1"/>
          </p:cNvSpPr>
          <p:nvPr>
            <p:ph sz="quarter" idx="10"/>
          </p:nvPr>
        </p:nvSpPr>
        <p:spPr>
          <a:xfrm>
            <a:off x="485481" y="895546"/>
            <a:ext cx="8077200" cy="5257800"/>
          </a:xfrm>
          <a:prstGeom prst="rect">
            <a:avLst/>
          </a:prstGeom>
        </p:spPr>
        <p:txBody>
          <a:bodyPr vert="horz"/>
          <a:lstStyle>
            <a:lvl1pPr marL="0" indent="0">
              <a:buNone/>
              <a:defRPr>
                <a:solidFill>
                  <a:srgbClr val="000000"/>
                </a:solidFill>
              </a:defRPr>
            </a:lvl1pPr>
          </a:lstStyle>
          <a:p>
            <a:pPr lvl="0"/>
            <a:r>
              <a:rPr lang="en-US" smtClean="0"/>
              <a:t>Click to edit Master text styles</a:t>
            </a:r>
          </a:p>
        </p:txBody>
      </p:sp>
    </p:spTree>
    <p:extLst>
      <p:ext uri="{BB962C8B-B14F-4D97-AF65-F5344CB8AC3E}">
        <p14:creationId xmlns:p14="http://schemas.microsoft.com/office/powerpoint/2010/main" val="3304432886"/>
      </p:ext>
    </p:extLst>
  </p:cSld>
  <p:clrMapOvr>
    <a:masterClrMapping/>
  </p:clrMapOvr>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0"/>
            <a:ext cx="21336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3" name="Footer Placeholder 2"/>
          <p:cNvSpPr>
            <a:spLocks noGrp="1"/>
          </p:cNvSpPr>
          <p:nvPr>
            <p:ph type="ftr" sz="quarter" idx="11"/>
          </p:nvPr>
        </p:nvSpPr>
        <p:spPr>
          <a:xfrm>
            <a:off x="3124200" y="6356360"/>
            <a:ext cx="28956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4" name="Slide Number Placeholder 3"/>
          <p:cNvSpPr>
            <a:spLocks noGrp="1"/>
          </p:cNvSpPr>
          <p:nvPr>
            <p:ph type="sldNum" sz="quarter" idx="12"/>
          </p:nvPr>
        </p:nvSpPr>
        <p:spPr>
          <a:xfrm>
            <a:off x="6553200" y="6356360"/>
            <a:ext cx="2133600" cy="365125"/>
          </a:xfrm>
          <a:prstGeom prst="rect">
            <a:avLst/>
          </a:prstGeom>
        </p:spPr>
        <p:txBody>
          <a:bodyPr/>
          <a:lstStyle/>
          <a:p>
            <a:pPr fontAlgn="auto">
              <a:spcBef>
                <a:spcPts val="0"/>
              </a:spcBef>
              <a:spcAft>
                <a:spcPts val="0"/>
              </a:spcAft>
            </a:pPr>
            <a:fld id="{B240336B-4217-4D05-B448-09AB7CAC5CCF}" type="slidenum">
              <a:rPr lang="en-US" smtClean="0">
                <a:solidFill>
                  <a:srgbClr val="50565C"/>
                </a:solidFill>
                <a:latin typeface="Calibri"/>
              </a:rPr>
              <a:pPr fontAlgn="auto">
                <a:spcBef>
                  <a:spcPts val="0"/>
                </a:spcBef>
                <a:spcAft>
                  <a:spcPts val="0"/>
                </a:spcAft>
              </a:pPr>
              <a:t>‹#›</a:t>
            </a:fld>
            <a:endParaRPr lang="en-US" dirty="0">
              <a:solidFill>
                <a:srgbClr val="50565C"/>
              </a:solidFill>
              <a:latin typeface="Calibri"/>
            </a:endParaRPr>
          </a:p>
        </p:txBody>
      </p:sp>
      <p:sp>
        <p:nvSpPr>
          <p:cNvPr id="5" name="Title 4"/>
          <p:cNvSpPr>
            <a:spLocks noGrp="1"/>
          </p:cNvSpPr>
          <p:nvPr>
            <p:ph type="title"/>
          </p:nvPr>
        </p:nvSpPr>
        <p:spPr>
          <a:solidFill>
            <a:srgbClr val="000066"/>
          </a:solidFill>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2925273234"/>
      </p:ext>
    </p:extLst>
  </p:cSld>
  <p:clrMapOvr>
    <a:masterClrMapping/>
  </p:clrMapOvr>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7835" y="1586191"/>
            <a:ext cx="7772400" cy="1194117"/>
          </a:xfrm>
          <a:solidFill>
            <a:srgbClr val="000066"/>
          </a:solidFill>
        </p:spPr>
        <p:txBody>
          <a:bodyPr anchor="b">
            <a:normAutofit/>
          </a:bodyPr>
          <a:lstStyle>
            <a:lvl1pPr algn="ctr">
              <a:defRPr sz="2400">
                <a:solidFill>
                  <a:srgbClr val="FFFF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pPr fontAlgn="auto">
              <a:spcBef>
                <a:spcPts val="0"/>
              </a:spcBef>
              <a:spcAft>
                <a:spcPts val="0"/>
              </a:spcAft>
            </a:pPr>
            <a:endParaRPr lang="en-US" dirty="0">
              <a:solidFill>
                <a:srgbClr val="50565C"/>
              </a:solidFill>
              <a:latin typeface="Calibri"/>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pPr fontAlgn="auto">
              <a:spcBef>
                <a:spcPts val="0"/>
              </a:spcBef>
              <a:spcAft>
                <a:spcPts val="0"/>
              </a:spcAft>
            </a:pPr>
            <a:fld id="{B240336B-4217-4D05-B448-09AB7CAC5CCF}" type="slidenum">
              <a:rPr lang="en-US" smtClean="0">
                <a:solidFill>
                  <a:srgbClr val="50565C"/>
                </a:solidFill>
                <a:latin typeface="Calibri"/>
              </a:rPr>
              <a:pPr fontAlgn="auto">
                <a:spcBef>
                  <a:spcPts val="0"/>
                </a:spcBef>
                <a:spcAft>
                  <a:spcPts val="0"/>
                </a:spcAft>
              </a:pPr>
              <a:t>‹#›</a:t>
            </a:fld>
            <a:endParaRPr lang="en-US" dirty="0">
              <a:solidFill>
                <a:srgbClr val="50565C"/>
              </a:solidFill>
              <a:latin typeface="Calibri"/>
            </a:endParaRPr>
          </a:p>
        </p:txBody>
      </p:sp>
    </p:spTree>
    <p:extLst>
      <p:ext uri="{BB962C8B-B14F-4D97-AF65-F5344CB8AC3E}">
        <p14:creationId xmlns:p14="http://schemas.microsoft.com/office/powerpoint/2010/main" val="3983123373"/>
      </p:ext>
    </p:extLst>
  </p:cSld>
  <p:clrMapOvr>
    <a:masterClrMapping/>
  </p:clrMapOvr>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97264113-4187-4EBB-AD66-68EAE65599BA}"/>
              </a:ext>
            </a:extLst>
          </p:cNvPr>
          <p:cNvSpPr>
            <a:spLocks noGrp="1"/>
          </p:cNvSpPr>
          <p:nvPr>
            <p:ph type="pic" sz="quarter" idx="14"/>
          </p:nvPr>
        </p:nvSpPr>
        <p:spPr>
          <a:xfrm>
            <a:off x="259557" y="5263220"/>
            <a:ext cx="8620125" cy="1096275"/>
          </a:xfrm>
          <a:prstGeom prst="rect">
            <a:avLst/>
          </a:prstGeom>
        </p:spPr>
        <p:txBody>
          <a:bodyPr anchor="ctr"/>
          <a:lstStyle>
            <a:lvl1pPr marL="0" indent="0" algn="ctr">
              <a:buNone/>
              <a:defRPr/>
            </a:lvl1pPr>
          </a:lstStyle>
          <a:p>
            <a:endParaRPr lang="en-ID" dirty="0"/>
          </a:p>
        </p:txBody>
      </p:sp>
      <p:sp>
        <p:nvSpPr>
          <p:cNvPr id="16" name="Slide Number Placeholder 5">
            <a:extLst>
              <a:ext uri="{FF2B5EF4-FFF2-40B4-BE49-F238E27FC236}">
                <a16:creationId xmlns="" xmlns:a16="http://schemas.microsoft.com/office/drawing/2014/main" id="{5887E8A2-7761-BA40-85CA-DE497ED5EED0}"/>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Title 1">
            <a:extLst>
              <a:ext uri="{FF2B5EF4-FFF2-40B4-BE49-F238E27FC236}">
                <a16:creationId xmlns="" xmlns:a16="http://schemas.microsoft.com/office/drawing/2014/main" id="{5F2C930E-2527-9F46-B9A7-EFAB09F2E834}"/>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0" name="Text Placeholder 9">
            <a:extLst>
              <a:ext uri="{FF2B5EF4-FFF2-40B4-BE49-F238E27FC236}">
                <a16:creationId xmlns="" xmlns:a16="http://schemas.microsoft.com/office/drawing/2014/main" id="{BF29FE8D-88D3-3040-9B12-7BF2E257B58B}"/>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1" name="Content Placeholder 2">
            <a:extLst>
              <a:ext uri="{FF2B5EF4-FFF2-40B4-BE49-F238E27FC236}">
                <a16:creationId xmlns="" xmlns:a16="http://schemas.microsoft.com/office/drawing/2014/main" id="{A6892FC5-1041-104C-BE4D-23EB7C79324C}"/>
              </a:ext>
            </a:extLst>
          </p:cNvPr>
          <p:cNvSpPr>
            <a:spLocks noGrp="1"/>
          </p:cNvSpPr>
          <p:nvPr>
            <p:ph sz="quarter" idx="18"/>
          </p:nvPr>
        </p:nvSpPr>
        <p:spPr>
          <a:xfrm>
            <a:off x="523397" y="2303464"/>
            <a:ext cx="8058707" cy="2843259"/>
          </a:xfrm>
          <a:prstGeom prst="rect">
            <a:avLst/>
          </a:prstGeom>
        </p:spPr>
        <p:txBody>
          <a:bodyPr numCol="2">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36520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04CA6D-FE68-B64D-A479-7006EC84D610}"/>
              </a:ext>
            </a:extLst>
          </p:cNvPr>
          <p:cNvSpPr>
            <a:spLocks noGrp="1"/>
          </p:cNvSpPr>
          <p:nvPr>
            <p:ph type="title"/>
          </p:nvPr>
        </p:nvSpPr>
        <p:spPr>
          <a:xfrm>
            <a:off x="259556" y="365126"/>
            <a:ext cx="7886700" cy="1325563"/>
          </a:xfrm>
        </p:spPr>
        <p:txBody>
          <a:bodyPr/>
          <a:lstStyle/>
          <a:p>
            <a:r>
              <a:rPr lang="en-US"/>
              <a:t>Click to edit Master title style</a:t>
            </a:r>
          </a:p>
        </p:txBody>
      </p:sp>
      <p:sp>
        <p:nvSpPr>
          <p:cNvPr id="4" name="Slide Number Placeholder 5">
            <a:extLst>
              <a:ext uri="{FF2B5EF4-FFF2-40B4-BE49-F238E27FC236}">
                <a16:creationId xmlns="" xmlns:a16="http://schemas.microsoft.com/office/drawing/2014/main" id="{94767666-5B9B-9649-8F94-A9F652340B9B}"/>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5" name="Slide Number Placeholder 5">
            <a:extLst>
              <a:ext uri="{FF2B5EF4-FFF2-40B4-BE49-F238E27FC236}">
                <a16:creationId xmlns="" xmlns:a16="http://schemas.microsoft.com/office/drawing/2014/main" id="{831A3D29-5009-4049-9A89-B6A7E7599F26}"/>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Tree>
    <p:extLst>
      <p:ext uri="{BB962C8B-B14F-4D97-AF65-F5344CB8AC3E}">
        <p14:creationId xmlns:p14="http://schemas.microsoft.com/office/powerpoint/2010/main" val="4040387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497001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Tree>
    <p:extLst>
      <p:ext uri="{BB962C8B-B14F-4D97-AF65-F5344CB8AC3E}">
        <p14:creationId xmlns:p14="http://schemas.microsoft.com/office/powerpoint/2010/main" val="35290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Tree>
    <p:extLst>
      <p:ext uri="{BB962C8B-B14F-4D97-AF65-F5344CB8AC3E}">
        <p14:creationId xmlns:p14="http://schemas.microsoft.com/office/powerpoint/2010/main" val="426743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 Purpl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Tree>
    <p:extLst>
      <p:ext uri="{BB962C8B-B14F-4D97-AF65-F5344CB8AC3E}">
        <p14:creationId xmlns:p14="http://schemas.microsoft.com/office/powerpoint/2010/main" val="134582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le Slide - Blu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
        <p:nvSpPr>
          <p:cNvPr id="3" name="Content Placeholder 2">
            <a:extLst>
              <a:ext uri="{FF2B5EF4-FFF2-40B4-BE49-F238E27FC236}">
                <a16:creationId xmlns="" xmlns:a16="http://schemas.microsoft.com/office/drawing/2014/main" id="{ECFBAAC7-1D85-CE46-A2BE-36AAC0460AE7}"/>
              </a:ext>
            </a:extLst>
          </p:cNvPr>
          <p:cNvSpPr>
            <a:spLocks noGrp="1"/>
          </p:cNvSpPr>
          <p:nvPr>
            <p:ph sz="quarter" idx="10" hasCustomPrompt="1"/>
          </p:nvPr>
        </p:nvSpPr>
        <p:spPr>
          <a:xfrm>
            <a:off x="1033463" y="1979613"/>
            <a:ext cx="7048500" cy="2894012"/>
          </a:xfrm>
          <a:prstGeom prst="rect">
            <a:avLst/>
          </a:prstGeom>
        </p:spPr>
        <p:txBody>
          <a:bodyPr>
            <a:normAutofit/>
          </a:bodyPr>
          <a:lstStyle>
            <a:lvl1pPr marL="0" indent="0" algn="ctr">
              <a:buNone/>
              <a:defRPr sz="4500" b="1">
                <a:solidFill>
                  <a:schemeClr val="bg1"/>
                </a:solidFill>
              </a:defRPr>
            </a:lvl1pPr>
          </a:lstStyle>
          <a:p>
            <a:pPr lvl="0"/>
            <a:r>
              <a:rPr lang="en-US" dirty="0"/>
              <a:t>Click to </a:t>
            </a:r>
            <a:br>
              <a:rPr lang="en-US" dirty="0"/>
            </a:br>
            <a:r>
              <a:rPr lang="en-US" dirty="0"/>
              <a:t>insert divider </a:t>
            </a:r>
            <a:br>
              <a:rPr lang="en-US" dirty="0"/>
            </a:br>
            <a:r>
              <a:rPr lang="en-US" dirty="0"/>
              <a:t>text here</a:t>
            </a:r>
          </a:p>
        </p:txBody>
      </p:sp>
      <p:pic>
        <p:nvPicPr>
          <p:cNvPr id="18" name="Picture 17">
            <a:extLst>
              <a:ext uri="{FF2B5EF4-FFF2-40B4-BE49-F238E27FC236}">
                <a16:creationId xmlns=""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8866728" y="6494282"/>
            <a:ext cx="277273" cy="369697"/>
          </a:xfrm>
          <a:prstGeom prst="rect">
            <a:avLst/>
          </a:prstGeom>
        </p:spPr>
      </p:pic>
    </p:spTree>
    <p:extLst>
      <p:ext uri="{BB962C8B-B14F-4D97-AF65-F5344CB8AC3E}">
        <p14:creationId xmlns:p14="http://schemas.microsoft.com/office/powerpoint/2010/main" val="92154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Slide - Green">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
        <p:nvSpPr>
          <p:cNvPr id="4" name="Content Placeholder 2">
            <a:extLst>
              <a:ext uri="{FF2B5EF4-FFF2-40B4-BE49-F238E27FC236}">
                <a16:creationId xmlns="" xmlns:a16="http://schemas.microsoft.com/office/drawing/2014/main" id="{C9A420FD-6F61-754A-AEC4-CD8891FB8ADD}"/>
              </a:ext>
            </a:extLst>
          </p:cNvPr>
          <p:cNvSpPr>
            <a:spLocks noGrp="1"/>
          </p:cNvSpPr>
          <p:nvPr>
            <p:ph sz="quarter" idx="10" hasCustomPrompt="1"/>
          </p:nvPr>
        </p:nvSpPr>
        <p:spPr>
          <a:xfrm>
            <a:off x="1033463" y="1979613"/>
            <a:ext cx="7048500" cy="2894012"/>
          </a:xfrm>
          <a:prstGeom prst="rect">
            <a:avLst/>
          </a:prstGeom>
        </p:spPr>
        <p:txBody>
          <a:bodyPr>
            <a:normAutofit/>
          </a:bodyPr>
          <a:lstStyle>
            <a:lvl1pPr marL="0" indent="0" algn="ctr">
              <a:buNone/>
              <a:defRPr sz="4500" b="1">
                <a:solidFill>
                  <a:schemeClr val="bg1"/>
                </a:solidFill>
              </a:defRPr>
            </a:lvl1pPr>
          </a:lstStyle>
          <a:p>
            <a:pPr lvl="0"/>
            <a:r>
              <a:rPr lang="en-US" dirty="0"/>
              <a:t>Click to </a:t>
            </a:r>
            <a:br>
              <a:rPr lang="en-US" dirty="0"/>
            </a:br>
            <a:r>
              <a:rPr lang="en-US" dirty="0"/>
              <a:t>insert divider </a:t>
            </a:r>
            <a:br>
              <a:rPr lang="en-US" dirty="0"/>
            </a:br>
            <a:r>
              <a:rPr lang="en-US" dirty="0"/>
              <a:t>text here</a:t>
            </a:r>
          </a:p>
        </p:txBody>
      </p:sp>
    </p:spTree>
    <p:extLst>
      <p:ext uri="{BB962C8B-B14F-4D97-AF65-F5344CB8AC3E}">
        <p14:creationId xmlns:p14="http://schemas.microsoft.com/office/powerpoint/2010/main" val="95310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itle Slide - Purpl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B38FE00-2C56-D04C-8FEF-4E2CD5779F61}"/>
              </a:ext>
            </a:extLst>
          </p:cNvPr>
          <p:cNvSpPr/>
          <p:nvPr userDrawn="1"/>
        </p:nvSpPr>
        <p:spPr>
          <a:xfrm>
            <a:off x="0" y="0"/>
            <a:ext cx="9144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ID" dirty="0">
              <a:solidFill>
                <a:prstClr val="white"/>
              </a:solidFill>
            </a:endParaRPr>
          </a:p>
        </p:txBody>
      </p:sp>
      <p:sp>
        <p:nvSpPr>
          <p:cNvPr id="4" name="Content Placeholder 2">
            <a:extLst>
              <a:ext uri="{FF2B5EF4-FFF2-40B4-BE49-F238E27FC236}">
                <a16:creationId xmlns="" xmlns:a16="http://schemas.microsoft.com/office/drawing/2014/main" id="{2D265885-83BE-2243-8D86-B14E3AFFB5CE}"/>
              </a:ext>
            </a:extLst>
          </p:cNvPr>
          <p:cNvSpPr>
            <a:spLocks noGrp="1"/>
          </p:cNvSpPr>
          <p:nvPr>
            <p:ph sz="quarter" idx="10" hasCustomPrompt="1"/>
          </p:nvPr>
        </p:nvSpPr>
        <p:spPr>
          <a:xfrm>
            <a:off x="1033463" y="1979613"/>
            <a:ext cx="7048500" cy="2894012"/>
          </a:xfrm>
          <a:prstGeom prst="rect">
            <a:avLst/>
          </a:prstGeom>
        </p:spPr>
        <p:txBody>
          <a:bodyPr>
            <a:normAutofit/>
          </a:bodyPr>
          <a:lstStyle>
            <a:lvl1pPr marL="0" indent="0" algn="ctr">
              <a:buNone/>
              <a:defRPr sz="4500" b="1">
                <a:solidFill>
                  <a:schemeClr val="bg1"/>
                </a:solidFill>
              </a:defRPr>
            </a:lvl1pPr>
          </a:lstStyle>
          <a:p>
            <a:pPr lvl="0"/>
            <a:r>
              <a:rPr lang="en-US" dirty="0"/>
              <a:t>Click to </a:t>
            </a:r>
            <a:br>
              <a:rPr lang="en-US" dirty="0"/>
            </a:br>
            <a:r>
              <a:rPr lang="en-US" dirty="0"/>
              <a:t>insert divider </a:t>
            </a:r>
            <a:br>
              <a:rPr lang="en-US" dirty="0"/>
            </a:br>
            <a:r>
              <a:rPr lang="en-US" dirty="0"/>
              <a:t>text here</a:t>
            </a:r>
          </a:p>
        </p:txBody>
      </p:sp>
    </p:spTree>
    <p:extLst>
      <p:ext uri="{BB962C8B-B14F-4D97-AF65-F5344CB8AC3E}">
        <p14:creationId xmlns:p14="http://schemas.microsoft.com/office/powerpoint/2010/main" val="74230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_Subhead">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E0DA1F73-EA10-0C45-9B2C-0B943A86B110}"/>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4" name="Slide Number Placeholder 5">
            <a:extLst>
              <a:ext uri="{FF2B5EF4-FFF2-40B4-BE49-F238E27FC236}">
                <a16:creationId xmlns="" xmlns:a16="http://schemas.microsoft.com/office/drawing/2014/main" id="{94767666-5B9B-9649-8F94-A9F652340B9B}"/>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5" name="Slide Number Placeholder 5">
            <a:extLst>
              <a:ext uri="{FF2B5EF4-FFF2-40B4-BE49-F238E27FC236}">
                <a16:creationId xmlns="" xmlns:a16="http://schemas.microsoft.com/office/drawing/2014/main" id="{831A3D29-5009-4049-9A89-B6A7E7599F26}"/>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9" name="Text Placeholder 9">
            <a:extLst>
              <a:ext uri="{FF2B5EF4-FFF2-40B4-BE49-F238E27FC236}">
                <a16:creationId xmlns="" xmlns:a16="http://schemas.microsoft.com/office/drawing/2014/main" id="{D3638187-B40C-6548-B2D5-5FD2C931BF36}"/>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8" name="Content Placeholder 2">
            <a:extLst>
              <a:ext uri="{FF2B5EF4-FFF2-40B4-BE49-F238E27FC236}">
                <a16:creationId xmlns="" xmlns:a16="http://schemas.microsoft.com/office/drawing/2014/main" id="{0BFE726F-D5A0-1E4D-B465-E9C6DC4A85C2}"/>
              </a:ext>
            </a:extLst>
          </p:cNvPr>
          <p:cNvSpPr>
            <a:spLocks noGrp="1"/>
          </p:cNvSpPr>
          <p:nvPr>
            <p:ph sz="quarter" idx="18"/>
          </p:nvPr>
        </p:nvSpPr>
        <p:spPr>
          <a:xfrm>
            <a:off x="523397" y="2303464"/>
            <a:ext cx="8058707" cy="2843259"/>
          </a:xfrm>
          <a:prstGeom prst="rect">
            <a:avLst/>
          </a:prstGeom>
        </p:spPr>
        <p:txBody>
          <a:bodyPr numCol="2">
            <a:normAutofit/>
          </a:bodyPr>
          <a:lstStyle>
            <a:lvl1pPr marL="214313" marR="0" indent="-214313"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a:p>
            <a:pPr lvl="0"/>
            <a:endParaRPr lang="en-US" dirty="0"/>
          </a:p>
        </p:txBody>
      </p:sp>
    </p:spTree>
    <p:extLst>
      <p:ext uri="{BB962C8B-B14F-4D97-AF65-F5344CB8AC3E}">
        <p14:creationId xmlns:p14="http://schemas.microsoft.com/office/powerpoint/2010/main" val="90869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5" name="Content Placeholder 2">
            <a:extLst>
              <a:ext uri="{FF2B5EF4-FFF2-40B4-BE49-F238E27FC236}">
                <a16:creationId xmlns="" xmlns:a16="http://schemas.microsoft.com/office/drawing/2014/main" id="{D267FA03-8427-3146-864A-78CE3D0AF30C}"/>
              </a:ext>
            </a:extLst>
          </p:cNvPr>
          <p:cNvSpPr>
            <a:spLocks noGrp="1"/>
          </p:cNvSpPr>
          <p:nvPr>
            <p:ph sz="quarter" idx="19"/>
          </p:nvPr>
        </p:nvSpPr>
        <p:spPr>
          <a:xfrm>
            <a:off x="2546931"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6" name="Content Placeholder 2">
            <a:extLst>
              <a:ext uri="{FF2B5EF4-FFF2-40B4-BE49-F238E27FC236}">
                <a16:creationId xmlns="" xmlns:a16="http://schemas.microsoft.com/office/drawing/2014/main" id="{BB74AD52-45C2-484C-A10C-DB2337B09723}"/>
              </a:ext>
            </a:extLst>
          </p:cNvPr>
          <p:cNvSpPr>
            <a:spLocks noGrp="1"/>
          </p:cNvSpPr>
          <p:nvPr>
            <p:ph sz="quarter" idx="20"/>
          </p:nvPr>
        </p:nvSpPr>
        <p:spPr>
          <a:xfrm>
            <a:off x="4570464"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3" name="Content Placeholder 2">
            <a:extLst>
              <a:ext uri="{FF2B5EF4-FFF2-40B4-BE49-F238E27FC236}">
                <a16:creationId xmlns="" xmlns:a16="http://schemas.microsoft.com/office/drawing/2014/main" id="{AFC720BA-F44E-0E40-A439-CCA2FC87E1A0}"/>
              </a:ext>
            </a:extLst>
          </p:cNvPr>
          <p:cNvSpPr>
            <a:spLocks noGrp="1"/>
          </p:cNvSpPr>
          <p:nvPr>
            <p:ph sz="quarter" idx="21"/>
          </p:nvPr>
        </p:nvSpPr>
        <p:spPr>
          <a:xfrm>
            <a:off x="6602464"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3" name="Content Placeholder 2">
            <a:extLst>
              <a:ext uri="{FF2B5EF4-FFF2-40B4-BE49-F238E27FC236}">
                <a16:creationId xmlns="" xmlns:a16="http://schemas.microsoft.com/office/drawing/2014/main" id="{B94C4E30-D8EC-CD4C-B0A9-EE4DC3F1080B}"/>
              </a:ext>
            </a:extLst>
          </p:cNvPr>
          <p:cNvSpPr>
            <a:spLocks noGrp="1"/>
          </p:cNvSpPr>
          <p:nvPr>
            <p:ph sz="quarter" idx="18"/>
          </p:nvPr>
        </p:nvSpPr>
        <p:spPr>
          <a:xfrm>
            <a:off x="523397" y="2303464"/>
            <a:ext cx="1890000" cy="3792537"/>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8" name="Slide Number Placeholder 5">
            <a:extLst>
              <a:ext uri="{FF2B5EF4-FFF2-40B4-BE49-F238E27FC236}">
                <a16:creationId xmlns="" xmlns:a16="http://schemas.microsoft.com/office/drawing/2014/main" id="{ABABCFCD-244E-0344-9439-A718FBE3D4AF}"/>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CC07384B-D896-DF4F-8CB3-31452BADA680}"/>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1C1DF4CD-45AF-024C-BE92-4CD5997A89F6}"/>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6DAE34DE-941A-6149-9212-CAE79A5C037E}"/>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99940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2D19C3E4-9A91-4A56-B588-962A44C1A52A}"/>
              </a:ext>
            </a:extLst>
          </p:cNvPr>
          <p:cNvSpPr>
            <a:spLocks noGrp="1"/>
          </p:cNvSpPr>
          <p:nvPr>
            <p:ph type="pic" sz="quarter" idx="14"/>
          </p:nvPr>
        </p:nvSpPr>
        <p:spPr>
          <a:xfrm>
            <a:off x="259556" y="2299138"/>
            <a:ext cx="3359944" cy="4066897"/>
          </a:xfrm>
          <a:prstGeom prst="rect">
            <a:avLst/>
          </a:prstGeom>
        </p:spPr>
        <p:txBody>
          <a:bodyPr anchor="ctr"/>
          <a:lstStyle>
            <a:lvl1pPr marL="0" indent="0" algn="ctr">
              <a:buNone/>
              <a:defRPr/>
            </a:lvl1pPr>
          </a:lstStyle>
          <a:p>
            <a:endParaRPr lang="en-ID" dirty="0"/>
          </a:p>
        </p:txBody>
      </p:sp>
      <p:sp>
        <p:nvSpPr>
          <p:cNvPr id="12" name="Picture Placeholder 10">
            <a:extLst>
              <a:ext uri="{FF2B5EF4-FFF2-40B4-BE49-F238E27FC236}">
                <a16:creationId xmlns="" xmlns:a16="http://schemas.microsoft.com/office/drawing/2014/main" id="{667A9ADB-1E48-4CA0-9DC1-FFB2810A2EA3}"/>
              </a:ext>
            </a:extLst>
          </p:cNvPr>
          <p:cNvSpPr>
            <a:spLocks noGrp="1"/>
          </p:cNvSpPr>
          <p:nvPr>
            <p:ph type="pic" sz="quarter" idx="15"/>
          </p:nvPr>
        </p:nvSpPr>
        <p:spPr>
          <a:xfrm>
            <a:off x="3682365" y="2299137"/>
            <a:ext cx="3228975" cy="2082802"/>
          </a:xfrm>
          <a:prstGeom prst="rect">
            <a:avLst/>
          </a:prstGeom>
        </p:spPr>
        <p:txBody>
          <a:bodyPr anchor="ctr"/>
          <a:lstStyle>
            <a:lvl1pPr marL="0" indent="0" algn="ctr">
              <a:buNone/>
              <a:defRPr/>
            </a:lvl1pPr>
          </a:lstStyle>
          <a:p>
            <a:endParaRPr lang="en-ID" dirty="0"/>
          </a:p>
        </p:txBody>
      </p:sp>
      <p:sp>
        <p:nvSpPr>
          <p:cNvPr id="13" name="Picture Placeholder 10">
            <a:extLst>
              <a:ext uri="{FF2B5EF4-FFF2-40B4-BE49-F238E27FC236}">
                <a16:creationId xmlns="" xmlns:a16="http://schemas.microsoft.com/office/drawing/2014/main" id="{8502B214-2686-4349-AEC1-6742DB377311}"/>
              </a:ext>
            </a:extLst>
          </p:cNvPr>
          <p:cNvSpPr>
            <a:spLocks noGrp="1"/>
          </p:cNvSpPr>
          <p:nvPr>
            <p:ph type="pic" sz="quarter" idx="16"/>
          </p:nvPr>
        </p:nvSpPr>
        <p:spPr>
          <a:xfrm>
            <a:off x="3682365" y="4458138"/>
            <a:ext cx="1583055" cy="1907897"/>
          </a:xfrm>
          <a:prstGeom prst="rect">
            <a:avLst/>
          </a:prstGeom>
        </p:spPr>
        <p:txBody>
          <a:bodyPr anchor="ctr"/>
          <a:lstStyle>
            <a:lvl1pPr marL="0" indent="0" algn="ctr">
              <a:buNone/>
              <a:defRPr/>
            </a:lvl1pPr>
          </a:lstStyle>
          <a:p>
            <a:endParaRPr lang="en-ID" dirty="0"/>
          </a:p>
        </p:txBody>
      </p:sp>
      <p:sp>
        <p:nvSpPr>
          <p:cNvPr id="14" name="Picture Placeholder 10">
            <a:extLst>
              <a:ext uri="{FF2B5EF4-FFF2-40B4-BE49-F238E27FC236}">
                <a16:creationId xmlns="" xmlns:a16="http://schemas.microsoft.com/office/drawing/2014/main" id="{C3FAE7E5-3173-43D5-BA67-5E8C52D68C4F}"/>
              </a:ext>
            </a:extLst>
          </p:cNvPr>
          <p:cNvSpPr>
            <a:spLocks noGrp="1"/>
          </p:cNvSpPr>
          <p:nvPr>
            <p:ph type="pic" sz="quarter" idx="17"/>
          </p:nvPr>
        </p:nvSpPr>
        <p:spPr>
          <a:xfrm>
            <a:off x="5328285" y="4458138"/>
            <a:ext cx="1583055" cy="1907897"/>
          </a:xfrm>
          <a:prstGeom prst="rect">
            <a:avLst/>
          </a:prstGeom>
        </p:spPr>
        <p:txBody>
          <a:bodyPr anchor="ctr"/>
          <a:lstStyle>
            <a:lvl1pPr marL="0" indent="0" algn="ctr">
              <a:buNone/>
              <a:defRPr/>
            </a:lvl1pPr>
          </a:lstStyle>
          <a:p>
            <a:endParaRPr lang="en-ID" dirty="0"/>
          </a:p>
        </p:txBody>
      </p:sp>
      <p:sp>
        <p:nvSpPr>
          <p:cNvPr id="15" name="Picture Placeholder 10">
            <a:extLst>
              <a:ext uri="{FF2B5EF4-FFF2-40B4-BE49-F238E27FC236}">
                <a16:creationId xmlns="" xmlns:a16="http://schemas.microsoft.com/office/drawing/2014/main" id="{A2C4D62D-125F-4BA1-BA36-28807380D456}"/>
              </a:ext>
            </a:extLst>
          </p:cNvPr>
          <p:cNvSpPr>
            <a:spLocks noGrp="1"/>
          </p:cNvSpPr>
          <p:nvPr>
            <p:ph type="pic" sz="quarter" idx="18"/>
          </p:nvPr>
        </p:nvSpPr>
        <p:spPr>
          <a:xfrm>
            <a:off x="6974205" y="2299137"/>
            <a:ext cx="1910240" cy="4066897"/>
          </a:xfrm>
          <a:prstGeom prst="rect">
            <a:avLst/>
          </a:prstGeom>
        </p:spPr>
        <p:txBody>
          <a:bodyPr anchor="ctr"/>
          <a:lstStyle>
            <a:lvl1pPr marL="0" indent="0" algn="ctr">
              <a:buNone/>
              <a:defRPr/>
            </a:lvl1pPr>
          </a:lstStyle>
          <a:p>
            <a:endParaRPr lang="en-ID" dirty="0"/>
          </a:p>
        </p:txBody>
      </p:sp>
      <p:sp>
        <p:nvSpPr>
          <p:cNvPr id="19" name="Slide Number Placeholder 5">
            <a:extLst>
              <a:ext uri="{FF2B5EF4-FFF2-40B4-BE49-F238E27FC236}">
                <a16:creationId xmlns="" xmlns:a16="http://schemas.microsoft.com/office/drawing/2014/main" id="{72F071E7-FE03-6443-BE47-342F4F6680DA}"/>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20" name="Slide Number Placeholder 5">
            <a:extLst>
              <a:ext uri="{FF2B5EF4-FFF2-40B4-BE49-F238E27FC236}">
                <a16:creationId xmlns="" xmlns:a16="http://schemas.microsoft.com/office/drawing/2014/main" id="{81E5BFE4-787E-8C4C-AD10-18A3C703809E}"/>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2" name="Title 1">
            <a:extLst>
              <a:ext uri="{FF2B5EF4-FFF2-40B4-BE49-F238E27FC236}">
                <a16:creationId xmlns="" xmlns:a16="http://schemas.microsoft.com/office/drawing/2014/main" id="{1097992D-B434-0042-90BD-6122BACB1A84}"/>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3" name="Text Placeholder 9">
            <a:extLst>
              <a:ext uri="{FF2B5EF4-FFF2-40B4-BE49-F238E27FC236}">
                <a16:creationId xmlns="" xmlns:a16="http://schemas.microsoft.com/office/drawing/2014/main" id="{943FA875-69E7-CB4D-A5FE-06D930AE365D}"/>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181829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525674" y="2580641"/>
            <a:ext cx="1890000" cy="3775003"/>
          </a:xfrm>
          <a:prstGeom prst="rect">
            <a:avLst/>
          </a:prstGeom>
        </p:spPr>
        <p:txBody>
          <a:bodyPr anchor="ctr"/>
          <a:lstStyle>
            <a:lvl1pPr marL="0" indent="0" algn="ctr">
              <a:buNone/>
              <a:defRPr/>
            </a:lvl1pPr>
          </a:lstStyle>
          <a:p>
            <a:endParaRPr lang="id-ID"/>
          </a:p>
        </p:txBody>
      </p:sp>
      <p:sp>
        <p:nvSpPr>
          <p:cNvPr id="12" name="Picture Placeholder 11">
            <a:extLst>
              <a:ext uri="{FF2B5EF4-FFF2-40B4-BE49-F238E27FC236}">
                <a16:creationId xmlns="" xmlns:a16="http://schemas.microsoft.com/office/drawing/2014/main" id="{96ADC654-223A-4D00-BE02-70EA40CA51F6}"/>
              </a:ext>
            </a:extLst>
          </p:cNvPr>
          <p:cNvSpPr>
            <a:spLocks noGrp="1"/>
          </p:cNvSpPr>
          <p:nvPr>
            <p:ph type="pic" sz="quarter" idx="15"/>
          </p:nvPr>
        </p:nvSpPr>
        <p:spPr>
          <a:xfrm>
            <a:off x="2548735" y="2580641"/>
            <a:ext cx="1890000" cy="3775003"/>
          </a:xfrm>
          <a:prstGeom prst="rect">
            <a:avLst/>
          </a:prstGeom>
        </p:spPr>
        <p:txBody>
          <a:bodyPr anchor="ctr"/>
          <a:lstStyle>
            <a:lvl1pPr marL="0" indent="0" algn="ctr">
              <a:buNone/>
              <a:defRPr/>
            </a:lvl1pPr>
          </a:lstStyle>
          <a:p>
            <a:endParaRPr lang="id-ID"/>
          </a:p>
        </p:txBody>
      </p:sp>
      <p:sp>
        <p:nvSpPr>
          <p:cNvPr id="13" name="Picture Placeholder 11">
            <a:extLst>
              <a:ext uri="{FF2B5EF4-FFF2-40B4-BE49-F238E27FC236}">
                <a16:creationId xmlns="" xmlns:a16="http://schemas.microsoft.com/office/drawing/2014/main" id="{B95F7005-6F08-46B7-BFA6-60D84DAD9995}"/>
              </a:ext>
            </a:extLst>
          </p:cNvPr>
          <p:cNvSpPr>
            <a:spLocks noGrp="1"/>
          </p:cNvSpPr>
          <p:nvPr>
            <p:ph type="pic" sz="quarter" idx="16"/>
          </p:nvPr>
        </p:nvSpPr>
        <p:spPr>
          <a:xfrm>
            <a:off x="4571795" y="2580641"/>
            <a:ext cx="1890000" cy="3775003"/>
          </a:xfrm>
          <a:prstGeom prst="rect">
            <a:avLst/>
          </a:prstGeom>
        </p:spPr>
        <p:txBody>
          <a:bodyPr anchor="ctr"/>
          <a:lstStyle>
            <a:lvl1pPr marL="0" indent="0" algn="ctr">
              <a:buNone/>
              <a:defRPr/>
            </a:lvl1pPr>
          </a:lstStyle>
          <a:p>
            <a:endParaRPr lang="id-ID"/>
          </a:p>
        </p:txBody>
      </p:sp>
      <p:sp>
        <p:nvSpPr>
          <p:cNvPr id="14" name="Picture Placeholder 11">
            <a:extLst>
              <a:ext uri="{FF2B5EF4-FFF2-40B4-BE49-F238E27FC236}">
                <a16:creationId xmlns="" xmlns:a16="http://schemas.microsoft.com/office/drawing/2014/main" id="{4D823C65-70E5-4B30-81AB-42F2E48BAD4F}"/>
              </a:ext>
            </a:extLst>
          </p:cNvPr>
          <p:cNvSpPr>
            <a:spLocks noGrp="1"/>
          </p:cNvSpPr>
          <p:nvPr>
            <p:ph type="pic" sz="quarter" idx="17"/>
          </p:nvPr>
        </p:nvSpPr>
        <p:spPr>
          <a:xfrm>
            <a:off x="6594869" y="2580641"/>
            <a:ext cx="1890000" cy="3775003"/>
          </a:xfrm>
          <a:prstGeom prst="rect">
            <a:avLst/>
          </a:prstGeom>
        </p:spPr>
        <p:txBody>
          <a:bodyPr anchor="ctr"/>
          <a:lstStyle>
            <a:lvl1pPr marL="0" indent="0" algn="ctr">
              <a:buNone/>
              <a:defRPr/>
            </a:lvl1pPr>
          </a:lstStyle>
          <a:p>
            <a:endParaRPr lang="id-ID"/>
          </a:p>
        </p:txBody>
      </p:sp>
      <p:sp>
        <p:nvSpPr>
          <p:cNvPr id="18" name="Slide Number Placeholder 5">
            <a:extLst>
              <a:ext uri="{FF2B5EF4-FFF2-40B4-BE49-F238E27FC236}">
                <a16:creationId xmlns="" xmlns:a16="http://schemas.microsoft.com/office/drawing/2014/main" id="{ABABCFCD-244E-0344-9439-A718FBE3D4AF}"/>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CC07384B-D896-DF4F-8CB3-31452BADA680}"/>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1C1DF4CD-45AF-024C-BE92-4CD5997A89F6}"/>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6DAE34DE-941A-6149-9212-CAE79A5C037E}"/>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15" name="Content Placeholder 2">
            <a:extLst>
              <a:ext uri="{FF2B5EF4-FFF2-40B4-BE49-F238E27FC236}">
                <a16:creationId xmlns="" xmlns:a16="http://schemas.microsoft.com/office/drawing/2014/main" id="{1E996016-300E-064E-A546-97DB71B677D6}"/>
              </a:ext>
            </a:extLst>
          </p:cNvPr>
          <p:cNvSpPr>
            <a:spLocks noGrp="1"/>
          </p:cNvSpPr>
          <p:nvPr>
            <p:ph sz="quarter" idx="19"/>
          </p:nvPr>
        </p:nvSpPr>
        <p:spPr>
          <a:xfrm>
            <a:off x="2546931"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6" name="Content Placeholder 2">
            <a:extLst>
              <a:ext uri="{FF2B5EF4-FFF2-40B4-BE49-F238E27FC236}">
                <a16:creationId xmlns="" xmlns:a16="http://schemas.microsoft.com/office/drawing/2014/main" id="{FA6E6454-C0B2-8748-A91D-1434D4925526}"/>
              </a:ext>
            </a:extLst>
          </p:cNvPr>
          <p:cNvSpPr>
            <a:spLocks noGrp="1"/>
          </p:cNvSpPr>
          <p:nvPr>
            <p:ph sz="quarter" idx="20"/>
          </p:nvPr>
        </p:nvSpPr>
        <p:spPr>
          <a:xfrm>
            <a:off x="4570464"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3" name="Content Placeholder 2">
            <a:extLst>
              <a:ext uri="{FF2B5EF4-FFF2-40B4-BE49-F238E27FC236}">
                <a16:creationId xmlns="" xmlns:a16="http://schemas.microsoft.com/office/drawing/2014/main" id="{4D255056-0074-604F-A8E0-D73C608BA826}"/>
              </a:ext>
            </a:extLst>
          </p:cNvPr>
          <p:cNvSpPr>
            <a:spLocks noGrp="1"/>
          </p:cNvSpPr>
          <p:nvPr>
            <p:ph sz="quarter" idx="21"/>
          </p:nvPr>
        </p:nvSpPr>
        <p:spPr>
          <a:xfrm>
            <a:off x="6602464"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4" name="Content Placeholder 2">
            <a:extLst>
              <a:ext uri="{FF2B5EF4-FFF2-40B4-BE49-F238E27FC236}">
                <a16:creationId xmlns="" xmlns:a16="http://schemas.microsoft.com/office/drawing/2014/main" id="{D9755290-4C3C-E24C-B6BC-20DF6E880554}"/>
              </a:ext>
            </a:extLst>
          </p:cNvPr>
          <p:cNvSpPr>
            <a:spLocks noGrp="1"/>
          </p:cNvSpPr>
          <p:nvPr>
            <p:ph sz="quarter" idx="18"/>
          </p:nvPr>
        </p:nvSpPr>
        <p:spPr>
          <a:xfrm>
            <a:off x="523397" y="1943401"/>
            <a:ext cx="1890000" cy="545800"/>
          </a:xfrm>
          <a:prstGeom prst="rect">
            <a:avLst/>
          </a:prstGeom>
        </p:spPr>
        <p:txBody>
          <a:bodyPr anchor="b">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190751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anim calcmode="lin" valueType="num">
                                      <p:cBhvr>
                                        <p:cTn id="13" dur="750" fill="hold"/>
                                        <p:tgtEl>
                                          <p:spTgt spid="12"/>
                                        </p:tgtEl>
                                        <p:attrNameLst>
                                          <p:attrName>ppt_x</p:attrName>
                                        </p:attrNameLst>
                                      </p:cBhvr>
                                      <p:tavLst>
                                        <p:tav tm="0">
                                          <p:val>
                                            <p:strVal val="#ppt_x"/>
                                          </p:val>
                                        </p:tav>
                                        <p:tav tm="100000">
                                          <p:val>
                                            <p:strVal val="#ppt_x"/>
                                          </p:val>
                                        </p:tav>
                                      </p:tavLst>
                                    </p:anim>
                                    <p:anim calcmode="lin" valueType="num">
                                      <p:cBhvr>
                                        <p:cTn id="14" dur="75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nodePh="1">
                                  <p:stCondLst>
                                    <p:cond delay="0"/>
                                  </p:stCondLst>
                                  <p:endCondLst>
                                    <p:cond evt="begin" delay="0">
                                      <p:tn val="20"/>
                                    </p:cond>
                                  </p:end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81152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18170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0" name="Content Placeholder 2">
            <a:extLst>
              <a:ext uri="{FF2B5EF4-FFF2-40B4-BE49-F238E27FC236}">
                <a16:creationId xmlns="" xmlns:a16="http://schemas.microsoft.com/office/drawing/2014/main" id="{1D7E2860-BE6A-BC4B-A141-411EE4ECD07C}"/>
              </a:ext>
            </a:extLst>
          </p:cNvPr>
          <p:cNvSpPr>
            <a:spLocks noGrp="1"/>
          </p:cNvSpPr>
          <p:nvPr>
            <p:ph sz="quarter" idx="18"/>
          </p:nvPr>
        </p:nvSpPr>
        <p:spPr>
          <a:xfrm>
            <a:off x="5003800" y="2303464"/>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2" name="Content Placeholder 2">
            <a:extLst>
              <a:ext uri="{FF2B5EF4-FFF2-40B4-BE49-F238E27FC236}">
                <a16:creationId xmlns="" xmlns:a16="http://schemas.microsoft.com/office/drawing/2014/main" id="{AFB2EE90-08F0-9E43-914C-CA97DEDF2DD1}"/>
              </a:ext>
            </a:extLst>
          </p:cNvPr>
          <p:cNvSpPr>
            <a:spLocks noGrp="1"/>
          </p:cNvSpPr>
          <p:nvPr>
            <p:ph sz="quarter" idx="19"/>
          </p:nvPr>
        </p:nvSpPr>
        <p:spPr>
          <a:xfrm>
            <a:off x="584200" y="2303464"/>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17268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0" name="Content Placeholder 2">
            <a:extLst>
              <a:ext uri="{FF2B5EF4-FFF2-40B4-BE49-F238E27FC236}">
                <a16:creationId xmlns="" xmlns:a16="http://schemas.microsoft.com/office/drawing/2014/main" id="{1D7E2860-BE6A-BC4B-A141-411EE4ECD07C}"/>
              </a:ext>
            </a:extLst>
          </p:cNvPr>
          <p:cNvSpPr>
            <a:spLocks noGrp="1"/>
          </p:cNvSpPr>
          <p:nvPr>
            <p:ph sz="quarter" idx="18"/>
          </p:nvPr>
        </p:nvSpPr>
        <p:spPr>
          <a:xfrm>
            <a:off x="4741334" y="2066676"/>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2" name="Content Placeholder 2">
            <a:extLst>
              <a:ext uri="{FF2B5EF4-FFF2-40B4-BE49-F238E27FC236}">
                <a16:creationId xmlns="" xmlns:a16="http://schemas.microsoft.com/office/drawing/2014/main" id="{AFB2EE90-08F0-9E43-914C-CA97DEDF2DD1}"/>
              </a:ext>
            </a:extLst>
          </p:cNvPr>
          <p:cNvSpPr>
            <a:spLocks noGrp="1"/>
          </p:cNvSpPr>
          <p:nvPr>
            <p:ph sz="quarter" idx="19"/>
          </p:nvPr>
        </p:nvSpPr>
        <p:spPr>
          <a:xfrm>
            <a:off x="737763" y="2719796"/>
            <a:ext cx="3055300" cy="2381770"/>
          </a:xfrm>
          <a:prstGeom prst="rect">
            <a:avLst/>
          </a:prstGeom>
        </p:spPr>
        <p:txBody>
          <a:bodyPr numCol="1">
            <a:normAutofit/>
          </a:bodyPr>
          <a:lstStyle>
            <a:lvl1pPr marL="0" indent="0">
              <a:buFont typeface="Arial" panose="020B0604020202020204" pitchFamily="34" charset="0"/>
              <a:buNone/>
              <a:defRPr sz="18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cxnSp>
        <p:nvCxnSpPr>
          <p:cNvPr id="11" name="Straight Connector 10">
            <a:extLst>
              <a:ext uri="{FF2B5EF4-FFF2-40B4-BE49-F238E27FC236}">
                <a16:creationId xmlns="" xmlns:a16="http://schemas.microsoft.com/office/drawing/2014/main" id="{B8596E58-DF50-EB49-A35A-C17C3CE36112}"/>
              </a:ext>
            </a:extLst>
          </p:cNvPr>
          <p:cNvCxnSpPr>
            <a:cxnSpLocks noChangeAspect="1"/>
          </p:cNvCxnSpPr>
          <p:nvPr userDrawn="1"/>
        </p:nvCxnSpPr>
        <p:spPr>
          <a:xfrm flipV="1">
            <a:off x="4071847" y="2066677"/>
            <a:ext cx="0" cy="4198893"/>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59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259557" y="2066677"/>
            <a:ext cx="3812291" cy="4288968"/>
          </a:xfrm>
          <a:prstGeom prst="rect">
            <a:avLst/>
          </a:prstGeom>
        </p:spPr>
        <p:txBody>
          <a:bodyPr anchor="ctr"/>
          <a:lstStyle>
            <a:lvl1pPr marL="0" indent="0" algn="ctr">
              <a:buNone/>
              <a:defRPr/>
            </a:lvl1pPr>
          </a:lstStyle>
          <a:p>
            <a:endParaRPr lang="id-ID" dirty="0"/>
          </a:p>
        </p:txBody>
      </p:sp>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10" name="Content Placeholder 2">
            <a:extLst>
              <a:ext uri="{FF2B5EF4-FFF2-40B4-BE49-F238E27FC236}">
                <a16:creationId xmlns="" xmlns:a16="http://schemas.microsoft.com/office/drawing/2014/main" id="{4C5F24DA-7A5C-8A4E-8358-EA73D2D0CB17}"/>
              </a:ext>
            </a:extLst>
          </p:cNvPr>
          <p:cNvSpPr>
            <a:spLocks noGrp="1"/>
          </p:cNvSpPr>
          <p:nvPr>
            <p:ph sz="quarter" idx="18"/>
          </p:nvPr>
        </p:nvSpPr>
        <p:spPr>
          <a:xfrm>
            <a:off x="4741334" y="2066676"/>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361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4735328" y="2066677"/>
            <a:ext cx="3812291" cy="4288968"/>
          </a:xfrm>
          <a:prstGeom prst="rect">
            <a:avLst/>
          </a:prstGeom>
        </p:spPr>
        <p:txBody>
          <a:bodyPr anchor="ctr"/>
          <a:lstStyle>
            <a:lvl1pPr marL="0" indent="0" algn="ctr">
              <a:buNone/>
              <a:defRPr/>
            </a:lvl1pPr>
          </a:lstStyle>
          <a:p>
            <a:endParaRPr lang="id-ID" dirty="0"/>
          </a:p>
        </p:txBody>
      </p:sp>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10" name="Content Placeholder 2">
            <a:extLst>
              <a:ext uri="{FF2B5EF4-FFF2-40B4-BE49-F238E27FC236}">
                <a16:creationId xmlns="" xmlns:a16="http://schemas.microsoft.com/office/drawing/2014/main" id="{4C5F24DA-7A5C-8A4E-8358-EA73D2D0CB17}"/>
              </a:ext>
            </a:extLst>
          </p:cNvPr>
          <p:cNvSpPr>
            <a:spLocks noGrp="1"/>
          </p:cNvSpPr>
          <p:nvPr>
            <p:ph sz="quarter" idx="18"/>
          </p:nvPr>
        </p:nvSpPr>
        <p:spPr>
          <a:xfrm>
            <a:off x="830369" y="2066676"/>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27304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11" name="Picture Placeholder 11">
            <a:extLst>
              <a:ext uri="{FF2B5EF4-FFF2-40B4-BE49-F238E27FC236}">
                <a16:creationId xmlns="" xmlns:a16="http://schemas.microsoft.com/office/drawing/2014/main" id="{70B5E51D-FD1F-4C87-93AA-8A326C2485B2}"/>
              </a:ext>
            </a:extLst>
          </p:cNvPr>
          <p:cNvSpPr>
            <a:spLocks noGrp="1"/>
          </p:cNvSpPr>
          <p:nvPr>
            <p:ph type="pic" sz="quarter" idx="14"/>
          </p:nvPr>
        </p:nvSpPr>
        <p:spPr>
          <a:xfrm>
            <a:off x="4983863" y="2337330"/>
            <a:ext cx="3880645" cy="4018315"/>
          </a:xfrm>
          <a:prstGeom prst="rect">
            <a:avLst/>
          </a:prstGeom>
        </p:spPr>
        <p:txBody>
          <a:bodyPr anchor="ctr"/>
          <a:lstStyle>
            <a:lvl1pPr marL="0" indent="0" algn="ctr">
              <a:buNone/>
              <a:defRPr/>
            </a:lvl1pPr>
          </a:lstStyle>
          <a:p>
            <a:endParaRPr lang="id-ID" dirty="0"/>
          </a:p>
        </p:txBody>
      </p:sp>
      <p:sp>
        <p:nvSpPr>
          <p:cNvPr id="15" name="Slide Number Placeholder 5">
            <a:extLst>
              <a:ext uri="{FF2B5EF4-FFF2-40B4-BE49-F238E27FC236}">
                <a16:creationId xmlns="" xmlns:a16="http://schemas.microsoft.com/office/drawing/2014/main" id="{CEAFF6A2-7C44-E745-8111-5D33B4CB18D7}"/>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40A0D9FC-C808-2842-B85C-09292A825A0C}"/>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3030E82D-8EC4-7F44-AE3E-7B581F73548F}"/>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4336A193-9834-8B4A-A593-EA51499042C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0" name="Content Placeholder 2">
            <a:extLst>
              <a:ext uri="{FF2B5EF4-FFF2-40B4-BE49-F238E27FC236}">
                <a16:creationId xmlns="" xmlns:a16="http://schemas.microsoft.com/office/drawing/2014/main" id="{1D7E2860-BE6A-BC4B-A141-411EE4ECD07C}"/>
              </a:ext>
            </a:extLst>
          </p:cNvPr>
          <p:cNvSpPr>
            <a:spLocks noGrp="1"/>
          </p:cNvSpPr>
          <p:nvPr>
            <p:ph sz="quarter" idx="18"/>
          </p:nvPr>
        </p:nvSpPr>
        <p:spPr>
          <a:xfrm>
            <a:off x="581834" y="2303464"/>
            <a:ext cx="3578304"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184416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12" name="Picture Placeholder 6">
            <a:extLst>
              <a:ext uri="{FF2B5EF4-FFF2-40B4-BE49-F238E27FC236}">
                <a16:creationId xmlns="" xmlns:a16="http://schemas.microsoft.com/office/drawing/2014/main" id="{49E94143-FE7E-4405-B3B0-6F6A3B33E647}"/>
              </a:ext>
            </a:extLst>
          </p:cNvPr>
          <p:cNvSpPr>
            <a:spLocks noGrp="1"/>
          </p:cNvSpPr>
          <p:nvPr>
            <p:ph type="pic" sz="quarter" idx="14"/>
          </p:nvPr>
        </p:nvSpPr>
        <p:spPr>
          <a:xfrm>
            <a:off x="521970" y="2039936"/>
            <a:ext cx="945000" cy="1260000"/>
          </a:xfrm>
          <a:prstGeom prst="rect">
            <a:avLst/>
          </a:prstGeom>
        </p:spPr>
        <p:txBody>
          <a:bodyPr anchor="ctr"/>
          <a:lstStyle>
            <a:lvl1pPr marL="0" indent="0" algn="ctr">
              <a:buNone/>
              <a:defRPr sz="900"/>
            </a:lvl1pPr>
          </a:lstStyle>
          <a:p>
            <a:endParaRPr lang="id-ID"/>
          </a:p>
        </p:txBody>
      </p:sp>
      <p:sp>
        <p:nvSpPr>
          <p:cNvPr id="13" name="Picture Placeholder 6">
            <a:extLst>
              <a:ext uri="{FF2B5EF4-FFF2-40B4-BE49-F238E27FC236}">
                <a16:creationId xmlns="" xmlns:a16="http://schemas.microsoft.com/office/drawing/2014/main" id="{7F39CC5B-CD77-41B3-A9F8-0BC5279C8B61}"/>
              </a:ext>
            </a:extLst>
          </p:cNvPr>
          <p:cNvSpPr>
            <a:spLocks noGrp="1"/>
          </p:cNvSpPr>
          <p:nvPr>
            <p:ph type="pic" sz="quarter" idx="15"/>
          </p:nvPr>
        </p:nvSpPr>
        <p:spPr>
          <a:xfrm>
            <a:off x="6301740" y="2039936"/>
            <a:ext cx="945000" cy="1260000"/>
          </a:xfrm>
          <a:prstGeom prst="rect">
            <a:avLst/>
          </a:prstGeom>
        </p:spPr>
        <p:txBody>
          <a:bodyPr anchor="ctr"/>
          <a:lstStyle>
            <a:lvl1pPr marL="0" indent="0" algn="ctr">
              <a:buNone/>
              <a:defRPr sz="900"/>
            </a:lvl1pPr>
          </a:lstStyle>
          <a:p>
            <a:endParaRPr lang="id-ID"/>
          </a:p>
        </p:txBody>
      </p:sp>
      <p:sp>
        <p:nvSpPr>
          <p:cNvPr id="14" name="Picture Placeholder 6">
            <a:extLst>
              <a:ext uri="{FF2B5EF4-FFF2-40B4-BE49-F238E27FC236}">
                <a16:creationId xmlns="" xmlns:a16="http://schemas.microsoft.com/office/drawing/2014/main" id="{A9DC35DC-2D52-4786-87F7-0622512D0AC8}"/>
              </a:ext>
            </a:extLst>
          </p:cNvPr>
          <p:cNvSpPr>
            <a:spLocks noGrp="1"/>
          </p:cNvSpPr>
          <p:nvPr>
            <p:ph type="pic" sz="quarter" idx="16"/>
          </p:nvPr>
        </p:nvSpPr>
        <p:spPr>
          <a:xfrm>
            <a:off x="3411855" y="2039936"/>
            <a:ext cx="945000" cy="1260000"/>
          </a:xfrm>
          <a:prstGeom prst="rect">
            <a:avLst/>
          </a:prstGeom>
        </p:spPr>
        <p:txBody>
          <a:bodyPr anchor="ctr"/>
          <a:lstStyle>
            <a:lvl1pPr marL="0" indent="0" algn="ctr">
              <a:buNone/>
              <a:defRPr sz="900"/>
            </a:lvl1pPr>
          </a:lstStyle>
          <a:p>
            <a:endParaRPr lang="id-ID"/>
          </a:p>
        </p:txBody>
      </p:sp>
      <p:sp>
        <p:nvSpPr>
          <p:cNvPr id="18" name="Slide Number Placeholder 5">
            <a:extLst>
              <a:ext uri="{FF2B5EF4-FFF2-40B4-BE49-F238E27FC236}">
                <a16:creationId xmlns="" xmlns:a16="http://schemas.microsoft.com/office/drawing/2014/main" id="{F4749281-225B-BA4D-B10C-F9FAB173BF60}"/>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8F543E59-C0A5-DB4B-AB22-7B22CAAAFB64}"/>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26A72249-C8CC-0044-B79A-4EAF7953B79D}"/>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8341AAB4-3F37-9C48-9D81-FAC70D579F5A}"/>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3" name="Content Placeholder 2">
            <a:extLst>
              <a:ext uri="{FF2B5EF4-FFF2-40B4-BE49-F238E27FC236}">
                <a16:creationId xmlns="" xmlns:a16="http://schemas.microsoft.com/office/drawing/2014/main" id="{2F9E7919-F074-4145-8E46-5518A0D1D4F3}"/>
              </a:ext>
            </a:extLst>
          </p:cNvPr>
          <p:cNvSpPr>
            <a:spLocks noGrp="1"/>
          </p:cNvSpPr>
          <p:nvPr>
            <p:ph sz="quarter" idx="18"/>
          </p:nvPr>
        </p:nvSpPr>
        <p:spPr>
          <a:xfrm>
            <a:off x="521970" y="3558066"/>
            <a:ext cx="1890000" cy="26820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4" name="Content Placeholder 2">
            <a:extLst>
              <a:ext uri="{FF2B5EF4-FFF2-40B4-BE49-F238E27FC236}">
                <a16:creationId xmlns="" xmlns:a16="http://schemas.microsoft.com/office/drawing/2014/main" id="{479445AF-0685-8347-96C4-61DDE54E60EF}"/>
              </a:ext>
            </a:extLst>
          </p:cNvPr>
          <p:cNvSpPr>
            <a:spLocks noGrp="1"/>
          </p:cNvSpPr>
          <p:nvPr>
            <p:ph sz="quarter" idx="19"/>
          </p:nvPr>
        </p:nvSpPr>
        <p:spPr>
          <a:xfrm>
            <a:off x="3400637" y="3558066"/>
            <a:ext cx="1890000" cy="26820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5E84D8D3-32CD-E54A-931B-D850228136FF}"/>
              </a:ext>
            </a:extLst>
          </p:cNvPr>
          <p:cNvSpPr>
            <a:spLocks noGrp="1"/>
          </p:cNvSpPr>
          <p:nvPr>
            <p:ph sz="quarter" idx="20"/>
          </p:nvPr>
        </p:nvSpPr>
        <p:spPr>
          <a:xfrm>
            <a:off x="6296237" y="3558066"/>
            <a:ext cx="1890000" cy="26820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54766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fade">
                                      <p:cBhvr>
                                        <p:cTn id="23"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149D4E7D-F51D-4CEF-AC74-A691AA6AE2A8}"/>
              </a:ext>
            </a:extLst>
          </p:cNvPr>
          <p:cNvSpPr>
            <a:spLocks noGrp="1"/>
          </p:cNvSpPr>
          <p:nvPr>
            <p:ph type="pic" sz="quarter" idx="14"/>
          </p:nvPr>
        </p:nvSpPr>
        <p:spPr>
          <a:xfrm>
            <a:off x="521970" y="2095841"/>
            <a:ext cx="1350169" cy="1908000"/>
          </a:xfrm>
          <a:prstGeom prst="rect">
            <a:avLst/>
          </a:prstGeom>
        </p:spPr>
        <p:txBody>
          <a:bodyPr anchor="ctr"/>
          <a:lstStyle>
            <a:lvl1pPr marL="0" indent="0" algn="ctr">
              <a:buNone/>
              <a:defRPr sz="1200"/>
            </a:lvl1pPr>
          </a:lstStyle>
          <a:p>
            <a:endParaRPr lang="id-ID"/>
          </a:p>
        </p:txBody>
      </p:sp>
      <p:sp>
        <p:nvSpPr>
          <p:cNvPr id="14" name="Picture Placeholder 9">
            <a:extLst>
              <a:ext uri="{FF2B5EF4-FFF2-40B4-BE49-F238E27FC236}">
                <a16:creationId xmlns="" xmlns:a16="http://schemas.microsoft.com/office/drawing/2014/main" id="{1424BD47-36D8-4D1A-BE14-9782F1FD74D4}"/>
              </a:ext>
            </a:extLst>
          </p:cNvPr>
          <p:cNvSpPr>
            <a:spLocks noGrp="1"/>
          </p:cNvSpPr>
          <p:nvPr>
            <p:ph type="pic" sz="quarter" idx="15"/>
          </p:nvPr>
        </p:nvSpPr>
        <p:spPr>
          <a:xfrm>
            <a:off x="521970" y="4214819"/>
            <a:ext cx="1350169" cy="1908000"/>
          </a:xfrm>
          <a:prstGeom prst="rect">
            <a:avLst/>
          </a:prstGeom>
        </p:spPr>
        <p:txBody>
          <a:bodyPr anchor="ctr"/>
          <a:lstStyle>
            <a:lvl1pPr marL="0" indent="0" algn="ctr">
              <a:buNone/>
              <a:defRPr sz="1200"/>
            </a:lvl1pPr>
          </a:lstStyle>
          <a:p>
            <a:endParaRPr lang="id-ID"/>
          </a:p>
        </p:txBody>
      </p:sp>
      <p:sp>
        <p:nvSpPr>
          <p:cNvPr id="15" name="Picture Placeholder 9">
            <a:extLst>
              <a:ext uri="{FF2B5EF4-FFF2-40B4-BE49-F238E27FC236}">
                <a16:creationId xmlns="" xmlns:a16="http://schemas.microsoft.com/office/drawing/2014/main" id="{87D7A4D8-88B4-4DB1-99A7-519C7BE9418F}"/>
              </a:ext>
            </a:extLst>
          </p:cNvPr>
          <p:cNvSpPr>
            <a:spLocks noGrp="1"/>
          </p:cNvSpPr>
          <p:nvPr>
            <p:ph type="pic" sz="quarter" idx="16"/>
          </p:nvPr>
        </p:nvSpPr>
        <p:spPr>
          <a:xfrm>
            <a:off x="4636770" y="2095841"/>
            <a:ext cx="1350169" cy="1908000"/>
          </a:xfrm>
          <a:prstGeom prst="rect">
            <a:avLst/>
          </a:prstGeom>
        </p:spPr>
        <p:txBody>
          <a:bodyPr anchor="ctr"/>
          <a:lstStyle>
            <a:lvl1pPr marL="0" indent="0" algn="ctr">
              <a:buNone/>
              <a:defRPr sz="1200"/>
            </a:lvl1pPr>
          </a:lstStyle>
          <a:p>
            <a:endParaRPr lang="id-ID"/>
          </a:p>
        </p:txBody>
      </p:sp>
      <p:sp>
        <p:nvSpPr>
          <p:cNvPr id="16" name="Picture Placeholder 9">
            <a:extLst>
              <a:ext uri="{FF2B5EF4-FFF2-40B4-BE49-F238E27FC236}">
                <a16:creationId xmlns="" xmlns:a16="http://schemas.microsoft.com/office/drawing/2014/main" id="{5D95C81D-9B10-4FF8-8C90-E648F3A19651}"/>
              </a:ext>
            </a:extLst>
          </p:cNvPr>
          <p:cNvSpPr>
            <a:spLocks noGrp="1"/>
          </p:cNvSpPr>
          <p:nvPr>
            <p:ph type="pic" sz="quarter" idx="17"/>
          </p:nvPr>
        </p:nvSpPr>
        <p:spPr>
          <a:xfrm>
            <a:off x="4636770" y="4214819"/>
            <a:ext cx="1350169" cy="1908000"/>
          </a:xfrm>
          <a:prstGeom prst="rect">
            <a:avLst/>
          </a:prstGeom>
        </p:spPr>
        <p:txBody>
          <a:bodyPr anchor="ctr"/>
          <a:lstStyle>
            <a:lvl1pPr marL="0" indent="0" algn="ctr">
              <a:buNone/>
              <a:defRPr sz="1200"/>
            </a:lvl1pPr>
          </a:lstStyle>
          <a:p>
            <a:endParaRPr lang="id-ID"/>
          </a:p>
        </p:txBody>
      </p:sp>
      <p:sp>
        <p:nvSpPr>
          <p:cNvPr id="20" name="Slide Number Placeholder 5">
            <a:extLst>
              <a:ext uri="{FF2B5EF4-FFF2-40B4-BE49-F238E27FC236}">
                <a16:creationId xmlns="" xmlns:a16="http://schemas.microsoft.com/office/drawing/2014/main" id="{16B8E10C-39DA-9A4C-A185-89789FDC7AC5}"/>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21" name="Slide Number Placeholder 5">
            <a:extLst>
              <a:ext uri="{FF2B5EF4-FFF2-40B4-BE49-F238E27FC236}">
                <a16:creationId xmlns="" xmlns:a16="http://schemas.microsoft.com/office/drawing/2014/main" id="{44244933-FC0D-7C44-B4C2-1197C724F876}"/>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3" name="Content Placeholder 2">
            <a:extLst>
              <a:ext uri="{FF2B5EF4-FFF2-40B4-BE49-F238E27FC236}">
                <a16:creationId xmlns="" xmlns:a16="http://schemas.microsoft.com/office/drawing/2014/main" id="{B9F8D501-3485-964E-B70E-6776156200FE}"/>
              </a:ext>
            </a:extLst>
          </p:cNvPr>
          <p:cNvSpPr>
            <a:spLocks noGrp="1"/>
          </p:cNvSpPr>
          <p:nvPr>
            <p:ph sz="quarter" idx="18"/>
          </p:nvPr>
        </p:nvSpPr>
        <p:spPr>
          <a:xfrm>
            <a:off x="2020570" y="2102269"/>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9B2963AD-F43C-4A4B-A0D1-8055556FDD01}"/>
              </a:ext>
            </a:extLst>
          </p:cNvPr>
          <p:cNvSpPr>
            <a:spLocks noGrp="1"/>
          </p:cNvSpPr>
          <p:nvPr>
            <p:ph sz="quarter" idx="19"/>
          </p:nvPr>
        </p:nvSpPr>
        <p:spPr>
          <a:xfrm>
            <a:off x="2020570" y="4223434"/>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Content Placeholder 2">
            <a:extLst>
              <a:ext uri="{FF2B5EF4-FFF2-40B4-BE49-F238E27FC236}">
                <a16:creationId xmlns="" xmlns:a16="http://schemas.microsoft.com/office/drawing/2014/main" id="{F791DA08-3744-1546-98D3-E7C391BA3A7A}"/>
              </a:ext>
            </a:extLst>
          </p:cNvPr>
          <p:cNvSpPr>
            <a:spLocks noGrp="1"/>
          </p:cNvSpPr>
          <p:nvPr>
            <p:ph sz="quarter" idx="20"/>
          </p:nvPr>
        </p:nvSpPr>
        <p:spPr>
          <a:xfrm>
            <a:off x="6253904" y="2102269"/>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7" name="Content Placeholder 2">
            <a:extLst>
              <a:ext uri="{FF2B5EF4-FFF2-40B4-BE49-F238E27FC236}">
                <a16:creationId xmlns="" xmlns:a16="http://schemas.microsoft.com/office/drawing/2014/main" id="{6813BB75-F99A-7E45-A7EC-EDE051A459D9}"/>
              </a:ext>
            </a:extLst>
          </p:cNvPr>
          <p:cNvSpPr>
            <a:spLocks noGrp="1"/>
          </p:cNvSpPr>
          <p:nvPr>
            <p:ph sz="quarter" idx="21"/>
          </p:nvPr>
        </p:nvSpPr>
        <p:spPr>
          <a:xfrm>
            <a:off x="6253904" y="4223434"/>
            <a:ext cx="2486660" cy="1908000"/>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8" name="Title 1">
            <a:extLst>
              <a:ext uri="{FF2B5EF4-FFF2-40B4-BE49-F238E27FC236}">
                <a16:creationId xmlns="" xmlns:a16="http://schemas.microsoft.com/office/drawing/2014/main" id="{FA4150B2-32BB-B44E-8576-D1146EC2CC83}"/>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9" name="Text Placeholder 9">
            <a:extLst>
              <a:ext uri="{FF2B5EF4-FFF2-40B4-BE49-F238E27FC236}">
                <a16:creationId xmlns="" xmlns:a16="http://schemas.microsoft.com/office/drawing/2014/main" id="{62B2BDBB-35F7-E941-8DE8-C199E96F3B54}"/>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2927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12" name="Picture Placeholder 6">
            <a:extLst>
              <a:ext uri="{FF2B5EF4-FFF2-40B4-BE49-F238E27FC236}">
                <a16:creationId xmlns="" xmlns:a16="http://schemas.microsoft.com/office/drawing/2014/main" id="{49E94143-FE7E-4405-B3B0-6F6A3B33E647}"/>
              </a:ext>
            </a:extLst>
          </p:cNvPr>
          <p:cNvSpPr>
            <a:spLocks noGrp="1"/>
          </p:cNvSpPr>
          <p:nvPr>
            <p:ph type="pic" sz="quarter" idx="14"/>
          </p:nvPr>
        </p:nvSpPr>
        <p:spPr>
          <a:xfrm>
            <a:off x="2613237" y="2185120"/>
            <a:ext cx="945000" cy="1260000"/>
          </a:xfrm>
          <a:prstGeom prst="rect">
            <a:avLst/>
          </a:prstGeom>
        </p:spPr>
        <p:txBody>
          <a:bodyPr anchor="ctr"/>
          <a:lstStyle>
            <a:lvl1pPr marL="0" indent="0" algn="ctr">
              <a:buNone/>
              <a:defRPr sz="900"/>
            </a:lvl1pPr>
          </a:lstStyle>
          <a:p>
            <a:endParaRPr lang="id-ID"/>
          </a:p>
        </p:txBody>
      </p:sp>
      <p:sp>
        <p:nvSpPr>
          <p:cNvPr id="18" name="Slide Number Placeholder 5">
            <a:extLst>
              <a:ext uri="{FF2B5EF4-FFF2-40B4-BE49-F238E27FC236}">
                <a16:creationId xmlns="" xmlns:a16="http://schemas.microsoft.com/office/drawing/2014/main" id="{F4749281-225B-BA4D-B10C-F9FAB173BF60}"/>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9" name="Slide Number Placeholder 5">
            <a:extLst>
              <a:ext uri="{FF2B5EF4-FFF2-40B4-BE49-F238E27FC236}">
                <a16:creationId xmlns="" xmlns:a16="http://schemas.microsoft.com/office/drawing/2014/main" id="{8F543E59-C0A5-DB4B-AB22-7B22CAAAFB64}"/>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1" name="Title 1">
            <a:extLst>
              <a:ext uri="{FF2B5EF4-FFF2-40B4-BE49-F238E27FC236}">
                <a16:creationId xmlns="" xmlns:a16="http://schemas.microsoft.com/office/drawing/2014/main" id="{26A72249-C8CC-0044-B79A-4EAF7953B79D}"/>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2" name="Text Placeholder 9">
            <a:extLst>
              <a:ext uri="{FF2B5EF4-FFF2-40B4-BE49-F238E27FC236}">
                <a16:creationId xmlns="" xmlns:a16="http://schemas.microsoft.com/office/drawing/2014/main" id="{8341AAB4-3F37-9C48-9D81-FAC70D579F5A}"/>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3" name="Content Placeholder 2">
            <a:extLst>
              <a:ext uri="{FF2B5EF4-FFF2-40B4-BE49-F238E27FC236}">
                <a16:creationId xmlns="" xmlns:a16="http://schemas.microsoft.com/office/drawing/2014/main" id="{2F9E7919-F074-4145-8E46-5518A0D1D4F3}"/>
              </a:ext>
            </a:extLst>
          </p:cNvPr>
          <p:cNvSpPr>
            <a:spLocks noGrp="1"/>
          </p:cNvSpPr>
          <p:nvPr>
            <p:ph sz="quarter" idx="18"/>
          </p:nvPr>
        </p:nvSpPr>
        <p:spPr>
          <a:xfrm>
            <a:off x="3645690" y="2185120"/>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16" name="Picture Placeholder 6">
            <a:extLst>
              <a:ext uri="{FF2B5EF4-FFF2-40B4-BE49-F238E27FC236}">
                <a16:creationId xmlns="" xmlns:a16="http://schemas.microsoft.com/office/drawing/2014/main" id="{2FB67916-0233-5A40-991D-5D6B762FBE1C}"/>
              </a:ext>
            </a:extLst>
          </p:cNvPr>
          <p:cNvSpPr>
            <a:spLocks noGrp="1"/>
          </p:cNvSpPr>
          <p:nvPr>
            <p:ph type="pic" sz="quarter" idx="19"/>
          </p:nvPr>
        </p:nvSpPr>
        <p:spPr>
          <a:xfrm>
            <a:off x="5627370" y="2185120"/>
            <a:ext cx="945000" cy="1260000"/>
          </a:xfrm>
          <a:prstGeom prst="rect">
            <a:avLst/>
          </a:prstGeom>
        </p:spPr>
        <p:txBody>
          <a:bodyPr anchor="ctr"/>
          <a:lstStyle>
            <a:lvl1pPr marL="0" indent="0" algn="ctr">
              <a:buNone/>
              <a:defRPr sz="900"/>
            </a:lvl1pPr>
          </a:lstStyle>
          <a:p>
            <a:endParaRPr lang="id-ID"/>
          </a:p>
        </p:txBody>
      </p:sp>
      <p:sp>
        <p:nvSpPr>
          <p:cNvPr id="17" name="Content Placeholder 2">
            <a:extLst>
              <a:ext uri="{FF2B5EF4-FFF2-40B4-BE49-F238E27FC236}">
                <a16:creationId xmlns="" xmlns:a16="http://schemas.microsoft.com/office/drawing/2014/main" id="{1B7EC414-B41E-CC49-9BE0-D99B51BD021A}"/>
              </a:ext>
            </a:extLst>
          </p:cNvPr>
          <p:cNvSpPr>
            <a:spLocks noGrp="1"/>
          </p:cNvSpPr>
          <p:nvPr>
            <p:ph sz="quarter" idx="20"/>
          </p:nvPr>
        </p:nvSpPr>
        <p:spPr>
          <a:xfrm>
            <a:off x="6659823" y="2185120"/>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Picture Placeholder 6">
            <a:extLst>
              <a:ext uri="{FF2B5EF4-FFF2-40B4-BE49-F238E27FC236}">
                <a16:creationId xmlns="" xmlns:a16="http://schemas.microsoft.com/office/drawing/2014/main" id="{7C159F8D-8246-E645-B704-65A064AA2ADB}"/>
              </a:ext>
            </a:extLst>
          </p:cNvPr>
          <p:cNvSpPr>
            <a:spLocks noGrp="1"/>
          </p:cNvSpPr>
          <p:nvPr>
            <p:ph type="pic" sz="quarter" idx="21"/>
          </p:nvPr>
        </p:nvSpPr>
        <p:spPr>
          <a:xfrm>
            <a:off x="2613237" y="3528497"/>
            <a:ext cx="945000" cy="1260000"/>
          </a:xfrm>
          <a:prstGeom prst="rect">
            <a:avLst/>
          </a:prstGeom>
        </p:spPr>
        <p:txBody>
          <a:bodyPr anchor="ctr"/>
          <a:lstStyle>
            <a:lvl1pPr marL="0" indent="0" algn="ctr">
              <a:buNone/>
              <a:defRPr sz="900"/>
            </a:lvl1pPr>
          </a:lstStyle>
          <a:p>
            <a:endParaRPr lang="id-ID"/>
          </a:p>
        </p:txBody>
      </p:sp>
      <p:sp>
        <p:nvSpPr>
          <p:cNvPr id="27" name="Content Placeholder 2">
            <a:extLst>
              <a:ext uri="{FF2B5EF4-FFF2-40B4-BE49-F238E27FC236}">
                <a16:creationId xmlns="" xmlns:a16="http://schemas.microsoft.com/office/drawing/2014/main" id="{B7C2266A-ECAF-0743-9CA6-33313262D21E}"/>
              </a:ext>
            </a:extLst>
          </p:cNvPr>
          <p:cNvSpPr>
            <a:spLocks noGrp="1"/>
          </p:cNvSpPr>
          <p:nvPr>
            <p:ph sz="quarter" idx="22"/>
          </p:nvPr>
        </p:nvSpPr>
        <p:spPr>
          <a:xfrm>
            <a:off x="3645690" y="3528497"/>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8" name="Picture Placeholder 6">
            <a:extLst>
              <a:ext uri="{FF2B5EF4-FFF2-40B4-BE49-F238E27FC236}">
                <a16:creationId xmlns="" xmlns:a16="http://schemas.microsoft.com/office/drawing/2014/main" id="{468CB63E-9AD9-414E-9634-4FE61A29C235}"/>
              </a:ext>
            </a:extLst>
          </p:cNvPr>
          <p:cNvSpPr>
            <a:spLocks noGrp="1"/>
          </p:cNvSpPr>
          <p:nvPr>
            <p:ph type="pic" sz="quarter" idx="23"/>
          </p:nvPr>
        </p:nvSpPr>
        <p:spPr>
          <a:xfrm>
            <a:off x="5627370" y="3528497"/>
            <a:ext cx="945000" cy="1260000"/>
          </a:xfrm>
          <a:prstGeom prst="rect">
            <a:avLst/>
          </a:prstGeom>
        </p:spPr>
        <p:txBody>
          <a:bodyPr anchor="ctr"/>
          <a:lstStyle>
            <a:lvl1pPr marL="0" indent="0" algn="ctr">
              <a:buNone/>
              <a:defRPr sz="900"/>
            </a:lvl1pPr>
          </a:lstStyle>
          <a:p>
            <a:endParaRPr lang="id-ID"/>
          </a:p>
        </p:txBody>
      </p:sp>
      <p:sp>
        <p:nvSpPr>
          <p:cNvPr id="29" name="Content Placeholder 2">
            <a:extLst>
              <a:ext uri="{FF2B5EF4-FFF2-40B4-BE49-F238E27FC236}">
                <a16:creationId xmlns="" xmlns:a16="http://schemas.microsoft.com/office/drawing/2014/main" id="{7B5EBE42-E0B7-A942-8A49-D1D95F34FEA4}"/>
              </a:ext>
            </a:extLst>
          </p:cNvPr>
          <p:cNvSpPr>
            <a:spLocks noGrp="1"/>
          </p:cNvSpPr>
          <p:nvPr>
            <p:ph sz="quarter" idx="24"/>
          </p:nvPr>
        </p:nvSpPr>
        <p:spPr>
          <a:xfrm>
            <a:off x="6659823" y="3528497"/>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30" name="Picture Placeholder 6">
            <a:extLst>
              <a:ext uri="{FF2B5EF4-FFF2-40B4-BE49-F238E27FC236}">
                <a16:creationId xmlns="" xmlns:a16="http://schemas.microsoft.com/office/drawing/2014/main" id="{CC52776D-F3E9-E14F-B94A-AAE2BBCAE1EA}"/>
              </a:ext>
            </a:extLst>
          </p:cNvPr>
          <p:cNvSpPr>
            <a:spLocks noGrp="1"/>
          </p:cNvSpPr>
          <p:nvPr>
            <p:ph type="pic" sz="quarter" idx="25"/>
          </p:nvPr>
        </p:nvSpPr>
        <p:spPr>
          <a:xfrm>
            <a:off x="2613237" y="4894453"/>
            <a:ext cx="945000" cy="1260000"/>
          </a:xfrm>
          <a:prstGeom prst="rect">
            <a:avLst/>
          </a:prstGeom>
        </p:spPr>
        <p:txBody>
          <a:bodyPr anchor="ctr"/>
          <a:lstStyle>
            <a:lvl1pPr marL="0" indent="0" algn="ctr">
              <a:buNone/>
              <a:defRPr sz="900"/>
            </a:lvl1pPr>
          </a:lstStyle>
          <a:p>
            <a:endParaRPr lang="id-ID"/>
          </a:p>
        </p:txBody>
      </p:sp>
      <p:sp>
        <p:nvSpPr>
          <p:cNvPr id="31" name="Content Placeholder 2">
            <a:extLst>
              <a:ext uri="{FF2B5EF4-FFF2-40B4-BE49-F238E27FC236}">
                <a16:creationId xmlns="" xmlns:a16="http://schemas.microsoft.com/office/drawing/2014/main" id="{8D0698C3-D825-2B48-BD14-D5C51A2B7AA4}"/>
              </a:ext>
            </a:extLst>
          </p:cNvPr>
          <p:cNvSpPr>
            <a:spLocks noGrp="1"/>
          </p:cNvSpPr>
          <p:nvPr>
            <p:ph sz="quarter" idx="26"/>
          </p:nvPr>
        </p:nvSpPr>
        <p:spPr>
          <a:xfrm>
            <a:off x="3645690" y="4894453"/>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32" name="Picture Placeholder 6">
            <a:extLst>
              <a:ext uri="{FF2B5EF4-FFF2-40B4-BE49-F238E27FC236}">
                <a16:creationId xmlns="" xmlns:a16="http://schemas.microsoft.com/office/drawing/2014/main" id="{73630836-4184-4A4A-9E7C-7ED57BFEFC0E}"/>
              </a:ext>
            </a:extLst>
          </p:cNvPr>
          <p:cNvSpPr>
            <a:spLocks noGrp="1"/>
          </p:cNvSpPr>
          <p:nvPr>
            <p:ph type="pic" sz="quarter" idx="27"/>
          </p:nvPr>
        </p:nvSpPr>
        <p:spPr>
          <a:xfrm>
            <a:off x="5627370" y="4894453"/>
            <a:ext cx="945000" cy="1260000"/>
          </a:xfrm>
          <a:prstGeom prst="rect">
            <a:avLst/>
          </a:prstGeom>
        </p:spPr>
        <p:txBody>
          <a:bodyPr anchor="ctr"/>
          <a:lstStyle>
            <a:lvl1pPr marL="0" indent="0" algn="ctr">
              <a:buNone/>
              <a:defRPr sz="900"/>
            </a:lvl1pPr>
          </a:lstStyle>
          <a:p>
            <a:endParaRPr lang="id-ID"/>
          </a:p>
        </p:txBody>
      </p:sp>
      <p:sp>
        <p:nvSpPr>
          <p:cNvPr id="33" name="Content Placeholder 2">
            <a:extLst>
              <a:ext uri="{FF2B5EF4-FFF2-40B4-BE49-F238E27FC236}">
                <a16:creationId xmlns="" xmlns:a16="http://schemas.microsoft.com/office/drawing/2014/main" id="{27F8FC27-9FF3-5541-B0F8-ED26C5DC40BB}"/>
              </a:ext>
            </a:extLst>
          </p:cNvPr>
          <p:cNvSpPr>
            <a:spLocks noGrp="1"/>
          </p:cNvSpPr>
          <p:nvPr>
            <p:ph sz="quarter" idx="28"/>
          </p:nvPr>
        </p:nvSpPr>
        <p:spPr>
          <a:xfrm>
            <a:off x="6659823" y="4894453"/>
            <a:ext cx="1846214" cy="1259998"/>
          </a:xfrm>
          <a:prstGeom prst="rect">
            <a:avLst/>
          </a:prstGeom>
        </p:spPr>
        <p:txBody>
          <a:bodyPr>
            <a:normAutofit/>
          </a:bodyPr>
          <a:lstStyle>
            <a:lvl1pPr marL="214313" indent="-214313">
              <a:buFont typeface="Arial" panose="020B0604020202020204" pitchFamily="34" charset="0"/>
              <a:buChar char="•"/>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147270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par>
                          <p:cTn id="14" fill="hold">
                            <p:stCondLst>
                              <p:cond delay="1000"/>
                            </p:stCondLst>
                            <p:childTnLst>
                              <p:par>
                                <p:cTn id="15" presetID="53" presetClass="entr" presetSubtype="16" fill="hold" grpId="0" nodeType="afterEffect" nodePh="1">
                                  <p:stCondLst>
                                    <p:cond delay="0"/>
                                  </p:stCondLst>
                                  <p:endCondLst>
                                    <p:cond evt="begin" delay="0">
                                      <p:tn val="15"/>
                                    </p:cond>
                                  </p:end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2000"/>
                            </p:stCondLst>
                            <p:childTnLst>
                              <p:par>
                                <p:cTn id="27" presetID="53" presetClass="entr" presetSubtype="16" fill="hold" grpId="0" nodeType="afterEffect" nodePh="1">
                                  <p:stCondLst>
                                    <p:cond delay="0"/>
                                  </p:stCondLst>
                                  <p:endCondLst>
                                    <p:cond evt="begin" delay="0">
                                      <p:tn val="27"/>
                                    </p:cond>
                                  </p:end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par>
                          <p:cTn id="32" fill="hold">
                            <p:stCondLst>
                              <p:cond delay="2500"/>
                            </p:stCondLst>
                            <p:childTnLst>
                              <p:par>
                                <p:cTn id="33" presetID="53" presetClass="entr" presetSubtype="16" fill="hold" grpId="0" nodeType="afterEffect" nodePh="1">
                                  <p:stCondLst>
                                    <p:cond delay="0"/>
                                  </p:stCondLst>
                                  <p:endCondLst>
                                    <p:cond evt="begin" delay="0">
                                      <p:tn val="33"/>
                                    </p:cond>
                                  </p:end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par>
                          <p:cTn id="38" fill="hold">
                            <p:stCondLst>
                              <p:cond delay="3000"/>
                            </p:stCondLst>
                            <p:childTnLst>
                              <p:par>
                                <p:cTn id="39" presetID="53" presetClass="entr" presetSubtype="16" fill="hold" grpId="0" nodeType="afterEffect" nodePh="1">
                                  <p:stCondLst>
                                    <p:cond delay="0"/>
                                  </p:stCondLst>
                                  <p:endCondLst>
                                    <p:cond evt="begin" delay="0">
                                      <p:tn val="39"/>
                                    </p:cond>
                                  </p:end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6" grpId="0"/>
      <p:bldP spid="26" grpId="0"/>
      <p:bldP spid="28" grpId="0"/>
      <p:bldP spid="30" grpId="0"/>
      <p:bldP spid="32" grpId="0"/>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AA9143A3-85A2-4DD6-8002-6900D831269C}"/>
              </a:ext>
            </a:extLst>
          </p:cNvPr>
          <p:cNvSpPr>
            <a:spLocks noGrp="1"/>
          </p:cNvSpPr>
          <p:nvPr>
            <p:ph type="pic" sz="quarter" idx="14"/>
          </p:nvPr>
        </p:nvSpPr>
        <p:spPr>
          <a:xfrm>
            <a:off x="525304" y="2201069"/>
            <a:ext cx="8093393" cy="2455862"/>
          </a:xfrm>
          <a:prstGeom prst="rect">
            <a:avLst/>
          </a:prstGeom>
        </p:spPr>
        <p:txBody>
          <a:bodyPr anchor="ctr"/>
          <a:lstStyle>
            <a:lvl1pPr marL="0" indent="0" algn="ctr">
              <a:buNone/>
              <a:defRPr/>
            </a:lvl1pPr>
          </a:lstStyle>
          <a:p>
            <a:endParaRPr lang="en-ID" dirty="0"/>
          </a:p>
        </p:txBody>
      </p:sp>
      <p:sp>
        <p:nvSpPr>
          <p:cNvPr id="15" name="Slide Number Placeholder 5">
            <a:extLst>
              <a:ext uri="{FF2B5EF4-FFF2-40B4-BE49-F238E27FC236}">
                <a16:creationId xmlns="" xmlns:a16="http://schemas.microsoft.com/office/drawing/2014/main" id="{3431CAF3-3E42-FC4F-AF72-A1C8CC5630B4}"/>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6" name="Slide Number Placeholder 5">
            <a:extLst>
              <a:ext uri="{FF2B5EF4-FFF2-40B4-BE49-F238E27FC236}">
                <a16:creationId xmlns="" xmlns:a16="http://schemas.microsoft.com/office/drawing/2014/main" id="{3772B13E-0D06-C644-B1F4-5F970351638E}"/>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18" name="Title 1">
            <a:extLst>
              <a:ext uri="{FF2B5EF4-FFF2-40B4-BE49-F238E27FC236}">
                <a16:creationId xmlns="" xmlns:a16="http://schemas.microsoft.com/office/drawing/2014/main" id="{E213EC37-E9EF-E146-A96D-AD9E92FFFD1D}"/>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19" name="Text Placeholder 9">
            <a:extLst>
              <a:ext uri="{FF2B5EF4-FFF2-40B4-BE49-F238E27FC236}">
                <a16:creationId xmlns="" xmlns:a16="http://schemas.microsoft.com/office/drawing/2014/main" id="{34066F0B-8221-4D46-B833-4FCC0F703733}"/>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Tree>
    <p:extLst>
      <p:ext uri="{BB962C8B-B14F-4D97-AF65-F5344CB8AC3E}">
        <p14:creationId xmlns:p14="http://schemas.microsoft.com/office/powerpoint/2010/main" val="13158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14" name="Picture Placeholder 9">
            <a:extLst>
              <a:ext uri="{FF2B5EF4-FFF2-40B4-BE49-F238E27FC236}">
                <a16:creationId xmlns="" xmlns:a16="http://schemas.microsoft.com/office/drawing/2014/main" id="{1424BD47-36D8-4D1A-BE14-9782F1FD74D4}"/>
              </a:ext>
            </a:extLst>
          </p:cNvPr>
          <p:cNvSpPr>
            <a:spLocks noGrp="1"/>
          </p:cNvSpPr>
          <p:nvPr>
            <p:ph type="pic" sz="quarter" idx="15"/>
          </p:nvPr>
        </p:nvSpPr>
        <p:spPr>
          <a:xfrm>
            <a:off x="521970" y="1956320"/>
            <a:ext cx="2578894" cy="2422640"/>
          </a:xfrm>
          <a:prstGeom prst="rect">
            <a:avLst/>
          </a:prstGeom>
        </p:spPr>
        <p:txBody>
          <a:bodyPr anchor="ctr"/>
          <a:lstStyle>
            <a:lvl1pPr marL="0" indent="0" algn="ctr">
              <a:buNone/>
              <a:defRPr sz="1200"/>
            </a:lvl1pPr>
          </a:lstStyle>
          <a:p>
            <a:endParaRPr lang="id-ID"/>
          </a:p>
        </p:txBody>
      </p:sp>
      <p:sp>
        <p:nvSpPr>
          <p:cNvPr id="23" name="Picture Placeholder 9">
            <a:extLst>
              <a:ext uri="{FF2B5EF4-FFF2-40B4-BE49-F238E27FC236}">
                <a16:creationId xmlns="" xmlns:a16="http://schemas.microsoft.com/office/drawing/2014/main" id="{91D35E9C-5092-45CB-A44E-ECEC5C354EDC}"/>
              </a:ext>
            </a:extLst>
          </p:cNvPr>
          <p:cNvSpPr>
            <a:spLocks noGrp="1"/>
          </p:cNvSpPr>
          <p:nvPr>
            <p:ph type="pic" sz="quarter" idx="18"/>
          </p:nvPr>
        </p:nvSpPr>
        <p:spPr>
          <a:xfrm>
            <a:off x="3286602" y="1956320"/>
            <a:ext cx="2578894" cy="2422640"/>
          </a:xfrm>
          <a:prstGeom prst="rect">
            <a:avLst/>
          </a:prstGeom>
        </p:spPr>
        <p:txBody>
          <a:bodyPr anchor="ctr"/>
          <a:lstStyle>
            <a:lvl1pPr marL="0" indent="0" algn="ctr">
              <a:buNone/>
              <a:defRPr sz="1200"/>
            </a:lvl1pPr>
          </a:lstStyle>
          <a:p>
            <a:endParaRPr lang="id-ID"/>
          </a:p>
        </p:txBody>
      </p:sp>
      <p:sp>
        <p:nvSpPr>
          <p:cNvPr id="24" name="Picture Placeholder 9">
            <a:extLst>
              <a:ext uri="{FF2B5EF4-FFF2-40B4-BE49-F238E27FC236}">
                <a16:creationId xmlns="" xmlns:a16="http://schemas.microsoft.com/office/drawing/2014/main" id="{9AE37AB8-671B-4D62-B300-4E818F9AAF86}"/>
              </a:ext>
            </a:extLst>
          </p:cNvPr>
          <p:cNvSpPr>
            <a:spLocks noGrp="1"/>
          </p:cNvSpPr>
          <p:nvPr>
            <p:ph type="pic" sz="quarter" idx="19"/>
          </p:nvPr>
        </p:nvSpPr>
        <p:spPr>
          <a:xfrm>
            <a:off x="6055757" y="1956320"/>
            <a:ext cx="2578894" cy="2422640"/>
          </a:xfrm>
          <a:prstGeom prst="rect">
            <a:avLst/>
          </a:prstGeom>
        </p:spPr>
        <p:txBody>
          <a:bodyPr anchor="ctr"/>
          <a:lstStyle>
            <a:lvl1pPr marL="0" indent="0" algn="ctr">
              <a:buNone/>
              <a:defRPr sz="1200"/>
            </a:lvl1pPr>
          </a:lstStyle>
          <a:p>
            <a:endParaRPr lang="id-ID"/>
          </a:p>
        </p:txBody>
      </p:sp>
      <p:sp>
        <p:nvSpPr>
          <p:cNvPr id="17" name="Slide Number Placeholder 5">
            <a:extLst>
              <a:ext uri="{FF2B5EF4-FFF2-40B4-BE49-F238E27FC236}">
                <a16:creationId xmlns="" xmlns:a16="http://schemas.microsoft.com/office/drawing/2014/main" id="{B7EF204D-2CB2-2740-A0AF-7B81B6E484BC}"/>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8" name="Slide Number Placeholder 5">
            <a:extLst>
              <a:ext uri="{FF2B5EF4-FFF2-40B4-BE49-F238E27FC236}">
                <a16:creationId xmlns="" xmlns:a16="http://schemas.microsoft.com/office/drawing/2014/main" id="{1C282855-F32B-934E-A5E2-D390E3822B61}"/>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0" name="Title 1">
            <a:extLst>
              <a:ext uri="{FF2B5EF4-FFF2-40B4-BE49-F238E27FC236}">
                <a16:creationId xmlns="" xmlns:a16="http://schemas.microsoft.com/office/drawing/2014/main" id="{ED9839DF-2ACF-C346-9F38-DCA8782405B9}"/>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1" name="Text Placeholder 9">
            <a:extLst>
              <a:ext uri="{FF2B5EF4-FFF2-40B4-BE49-F238E27FC236}">
                <a16:creationId xmlns="" xmlns:a16="http://schemas.microsoft.com/office/drawing/2014/main" id="{17CF923C-30FC-0F4B-9599-3B4035ED6867}"/>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2" name="Content Placeholder 2">
            <a:extLst>
              <a:ext uri="{FF2B5EF4-FFF2-40B4-BE49-F238E27FC236}">
                <a16:creationId xmlns="" xmlns:a16="http://schemas.microsoft.com/office/drawing/2014/main" id="{A5D69D3C-AE9F-2C4A-8BF7-2B2814856965}"/>
              </a:ext>
            </a:extLst>
          </p:cNvPr>
          <p:cNvSpPr>
            <a:spLocks noGrp="1"/>
          </p:cNvSpPr>
          <p:nvPr>
            <p:ph sz="quarter" idx="20"/>
          </p:nvPr>
        </p:nvSpPr>
        <p:spPr>
          <a:xfrm>
            <a:off x="521970" y="4493508"/>
            <a:ext cx="2578894" cy="1850849"/>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5BAD3047-4B6E-5A43-9771-8C25A532BD6C}"/>
              </a:ext>
            </a:extLst>
          </p:cNvPr>
          <p:cNvSpPr>
            <a:spLocks noGrp="1"/>
          </p:cNvSpPr>
          <p:nvPr>
            <p:ph sz="quarter" idx="21"/>
          </p:nvPr>
        </p:nvSpPr>
        <p:spPr>
          <a:xfrm>
            <a:off x="3290570" y="4493508"/>
            <a:ext cx="2578894" cy="1850849"/>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Content Placeholder 2">
            <a:extLst>
              <a:ext uri="{FF2B5EF4-FFF2-40B4-BE49-F238E27FC236}">
                <a16:creationId xmlns="" xmlns:a16="http://schemas.microsoft.com/office/drawing/2014/main" id="{9C053555-E87E-9C41-9C85-616AE7F2A51C}"/>
              </a:ext>
            </a:extLst>
          </p:cNvPr>
          <p:cNvSpPr>
            <a:spLocks noGrp="1"/>
          </p:cNvSpPr>
          <p:nvPr>
            <p:ph sz="quarter" idx="22"/>
          </p:nvPr>
        </p:nvSpPr>
        <p:spPr>
          <a:xfrm>
            <a:off x="6050703" y="4493508"/>
            <a:ext cx="2578894" cy="1850849"/>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1853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914400"/>
            <a:ext cx="8229600" cy="51816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8070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17" name="Slide Number Placeholder 5">
            <a:extLst>
              <a:ext uri="{FF2B5EF4-FFF2-40B4-BE49-F238E27FC236}">
                <a16:creationId xmlns="" xmlns:a16="http://schemas.microsoft.com/office/drawing/2014/main" id="{B7EF204D-2CB2-2740-A0AF-7B81B6E484BC}"/>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18" name="Slide Number Placeholder 5">
            <a:extLst>
              <a:ext uri="{FF2B5EF4-FFF2-40B4-BE49-F238E27FC236}">
                <a16:creationId xmlns="" xmlns:a16="http://schemas.microsoft.com/office/drawing/2014/main" id="{1C282855-F32B-934E-A5E2-D390E3822B61}"/>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20" name="Title 1">
            <a:extLst>
              <a:ext uri="{FF2B5EF4-FFF2-40B4-BE49-F238E27FC236}">
                <a16:creationId xmlns="" xmlns:a16="http://schemas.microsoft.com/office/drawing/2014/main" id="{ED9839DF-2ACF-C346-9F38-DCA8782405B9}"/>
              </a:ext>
            </a:extLst>
          </p:cNvPr>
          <p:cNvSpPr>
            <a:spLocks noGrp="1"/>
          </p:cNvSpPr>
          <p:nvPr>
            <p:ph type="title"/>
          </p:nvPr>
        </p:nvSpPr>
        <p:spPr>
          <a:xfrm>
            <a:off x="1" y="617838"/>
            <a:ext cx="9143999" cy="1325563"/>
          </a:xfrm>
          <a:prstGeom prst="rect">
            <a:avLst/>
          </a:prstGeom>
        </p:spPr>
        <p:txBody>
          <a:bodyPr anchor="ctr">
            <a:normAutofit/>
          </a:bodyPr>
          <a:lstStyle>
            <a:lvl1pPr algn="ctr">
              <a:defRPr sz="2400"/>
            </a:lvl1pPr>
          </a:lstStyle>
          <a:p>
            <a:r>
              <a:rPr lang="en-US" dirty="0"/>
              <a:t>Click to edit Master title style</a:t>
            </a:r>
          </a:p>
        </p:txBody>
      </p:sp>
      <p:sp>
        <p:nvSpPr>
          <p:cNvPr id="21" name="Text Placeholder 9">
            <a:extLst>
              <a:ext uri="{FF2B5EF4-FFF2-40B4-BE49-F238E27FC236}">
                <a16:creationId xmlns="" xmlns:a16="http://schemas.microsoft.com/office/drawing/2014/main" id="{17CF923C-30FC-0F4B-9599-3B4035ED6867}"/>
              </a:ext>
            </a:extLst>
          </p:cNvPr>
          <p:cNvSpPr>
            <a:spLocks noGrp="1"/>
          </p:cNvSpPr>
          <p:nvPr>
            <p:ph type="body" sz="quarter" idx="13" hasCustomPrompt="1"/>
          </p:nvPr>
        </p:nvSpPr>
        <p:spPr>
          <a:xfrm>
            <a:off x="0" y="1508833"/>
            <a:ext cx="9144000" cy="365125"/>
          </a:xfrm>
          <a:prstGeom prst="rect">
            <a:avLst/>
          </a:prstGeom>
        </p:spPr>
        <p:txBody>
          <a:bodyPr>
            <a:noAutofit/>
          </a:bodyPr>
          <a:lstStyle>
            <a:lvl1pPr marL="0" indent="0" algn="ctr">
              <a:buNone/>
              <a:defRPr sz="1200">
                <a:solidFill>
                  <a:schemeClr val="accent2"/>
                </a:solidFill>
              </a:defRPr>
            </a:lvl1pPr>
            <a:lvl2pPr marL="342900" indent="0">
              <a:buNone/>
              <a:defRPr/>
            </a:lvl2pPr>
          </a:lstStyle>
          <a:p>
            <a:pPr lvl="0"/>
            <a:r>
              <a:rPr lang="en-US" dirty="0"/>
              <a:t>Insert your subtitle here</a:t>
            </a:r>
          </a:p>
        </p:txBody>
      </p:sp>
      <p:sp>
        <p:nvSpPr>
          <p:cNvPr id="22" name="Content Placeholder 2">
            <a:extLst>
              <a:ext uri="{FF2B5EF4-FFF2-40B4-BE49-F238E27FC236}">
                <a16:creationId xmlns="" xmlns:a16="http://schemas.microsoft.com/office/drawing/2014/main" id="{A5D69D3C-AE9F-2C4A-8BF7-2B2814856965}"/>
              </a:ext>
            </a:extLst>
          </p:cNvPr>
          <p:cNvSpPr>
            <a:spLocks noGrp="1"/>
          </p:cNvSpPr>
          <p:nvPr>
            <p:ph sz="quarter" idx="20"/>
          </p:nvPr>
        </p:nvSpPr>
        <p:spPr>
          <a:xfrm>
            <a:off x="521970" y="1956321"/>
            <a:ext cx="2578894" cy="4388037"/>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5" name="Content Placeholder 2">
            <a:extLst>
              <a:ext uri="{FF2B5EF4-FFF2-40B4-BE49-F238E27FC236}">
                <a16:creationId xmlns="" xmlns:a16="http://schemas.microsoft.com/office/drawing/2014/main" id="{5BAD3047-4B6E-5A43-9771-8C25A532BD6C}"/>
              </a:ext>
            </a:extLst>
          </p:cNvPr>
          <p:cNvSpPr>
            <a:spLocks noGrp="1"/>
          </p:cNvSpPr>
          <p:nvPr>
            <p:ph sz="quarter" idx="21"/>
          </p:nvPr>
        </p:nvSpPr>
        <p:spPr>
          <a:xfrm>
            <a:off x="3290570" y="1956320"/>
            <a:ext cx="2578894" cy="4388037"/>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26" name="Content Placeholder 2">
            <a:extLst>
              <a:ext uri="{FF2B5EF4-FFF2-40B4-BE49-F238E27FC236}">
                <a16:creationId xmlns="" xmlns:a16="http://schemas.microsoft.com/office/drawing/2014/main" id="{9C053555-E87E-9C41-9C85-616AE7F2A51C}"/>
              </a:ext>
            </a:extLst>
          </p:cNvPr>
          <p:cNvSpPr>
            <a:spLocks noGrp="1"/>
          </p:cNvSpPr>
          <p:nvPr>
            <p:ph sz="quarter" idx="22"/>
          </p:nvPr>
        </p:nvSpPr>
        <p:spPr>
          <a:xfrm>
            <a:off x="6050703" y="1956321"/>
            <a:ext cx="2578894" cy="4388036"/>
          </a:xfrm>
          <a:prstGeom prst="rect">
            <a:avLst/>
          </a:prstGeom>
        </p:spPr>
        <p:txBody>
          <a:bodyPr numCol="1">
            <a:normAutofit/>
          </a:bodyPr>
          <a:lstStyle>
            <a:lvl1pPr marL="0" indent="0" algn="ctr">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412474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6C4ED93-0FAA-C14F-9D20-D9A8F3A4395A}"/>
              </a:ext>
            </a:extLst>
          </p:cNvPr>
          <p:cNvSpPr/>
          <p:nvPr userDrawn="1"/>
        </p:nvSpPr>
        <p:spPr>
          <a:xfrm>
            <a:off x="0" y="0"/>
            <a:ext cx="260604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ID" dirty="0">
              <a:solidFill>
                <a:srgbClr val="FFFFFF"/>
              </a:solidFill>
              <a:latin typeface="Arial" panose="020B0604020202020204"/>
            </a:endParaRPr>
          </a:p>
        </p:txBody>
      </p:sp>
      <p:sp>
        <p:nvSpPr>
          <p:cNvPr id="10" name="Slide Number Placeholder 5">
            <a:extLst>
              <a:ext uri="{FF2B5EF4-FFF2-40B4-BE49-F238E27FC236}">
                <a16:creationId xmlns="" xmlns:a16="http://schemas.microsoft.com/office/drawing/2014/main" id="{AE1F9F93-EC2C-C249-85A5-DD6EA458F3DF}"/>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15" name="Slide Number Placeholder 5">
            <a:extLst>
              <a:ext uri="{FF2B5EF4-FFF2-40B4-BE49-F238E27FC236}">
                <a16:creationId xmlns="" xmlns:a16="http://schemas.microsoft.com/office/drawing/2014/main" id="{6394C47C-CA53-374E-8D4A-76B7CE176239}"/>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7" name="Content Placeholder 2">
            <a:extLst>
              <a:ext uri="{FF2B5EF4-FFF2-40B4-BE49-F238E27FC236}">
                <a16:creationId xmlns="" xmlns:a16="http://schemas.microsoft.com/office/drawing/2014/main" id="{0F705C8C-490A-344C-B6CB-2906523A2A2F}"/>
              </a:ext>
            </a:extLst>
          </p:cNvPr>
          <p:cNvSpPr>
            <a:spLocks noGrp="1"/>
          </p:cNvSpPr>
          <p:nvPr>
            <p:ph sz="quarter" idx="19"/>
          </p:nvPr>
        </p:nvSpPr>
        <p:spPr>
          <a:xfrm>
            <a:off x="212261" y="1400283"/>
            <a:ext cx="2158824" cy="2381770"/>
          </a:xfrm>
          <a:prstGeom prst="rect">
            <a:avLst/>
          </a:prstGeom>
        </p:spPr>
        <p:txBody>
          <a:bodyPr numCol="1">
            <a:normAutofit/>
          </a:bodyPr>
          <a:lstStyle>
            <a:lvl1pPr marL="0" indent="0">
              <a:buFont typeface="Arial" panose="020B0604020202020204" pitchFamily="34" charset="0"/>
              <a:buNone/>
              <a:defRPr sz="1800" b="1">
                <a:solidFill>
                  <a:schemeClr val="bg1"/>
                </a:solidFill>
              </a:defRPr>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
        <p:nvSpPr>
          <p:cNvPr id="8" name="Content Placeholder 2">
            <a:extLst>
              <a:ext uri="{FF2B5EF4-FFF2-40B4-BE49-F238E27FC236}">
                <a16:creationId xmlns="" xmlns:a16="http://schemas.microsoft.com/office/drawing/2014/main" id="{F0FDAB1D-DF07-B945-9D9D-267EB7CB7961}"/>
              </a:ext>
            </a:extLst>
          </p:cNvPr>
          <p:cNvSpPr>
            <a:spLocks noGrp="1"/>
          </p:cNvSpPr>
          <p:nvPr>
            <p:ph sz="quarter" idx="18"/>
          </p:nvPr>
        </p:nvSpPr>
        <p:spPr>
          <a:xfrm>
            <a:off x="2896587" y="1400284"/>
            <a:ext cx="5423051" cy="2843259"/>
          </a:xfrm>
          <a:prstGeom prst="rect">
            <a:avLst/>
          </a:prstGeom>
        </p:spPr>
        <p:txBody>
          <a:bodyPr numCol="1">
            <a:normAutofit/>
          </a:bodyPr>
          <a:lstStyle>
            <a:lvl1pPr marL="0" indent="0">
              <a:buFont typeface="Arial" panose="020B0604020202020204" pitchFamily="34" charset="0"/>
              <a:buNone/>
              <a:defRPr sz="1200"/>
            </a:lvl1pPr>
            <a:lvl2pPr marL="342900" indent="0">
              <a:buFont typeface="Arial" panose="020B0604020202020204" pitchFamily="34" charset="0"/>
              <a:buNone/>
              <a:defRPr sz="1200"/>
            </a:lvl2pPr>
            <a:lvl3pPr marL="685800" indent="0">
              <a:buFont typeface="Arial" panose="020B0604020202020204" pitchFamily="34" charset="0"/>
              <a:buNone/>
              <a:defRPr sz="1200"/>
            </a:lvl3pPr>
            <a:lvl4pPr marL="1028700" indent="0">
              <a:buFont typeface="Arial" panose="020B0604020202020204" pitchFamily="34" charset="0"/>
              <a:buNone/>
              <a:defRPr sz="1200"/>
            </a:lvl4pPr>
            <a:lvl5pPr marL="1371600" indent="0">
              <a:buFont typeface="Arial" panose="020B0604020202020204" pitchFamily="34" charset="0"/>
              <a:buNone/>
              <a:defRPr sz="1200"/>
            </a:lvl5pPr>
          </a:lstStyle>
          <a:p>
            <a:pPr lvl="0"/>
            <a:r>
              <a:rPr lang="en-US" dirty="0"/>
              <a:t>Click to edit Master text style</a:t>
            </a:r>
          </a:p>
        </p:txBody>
      </p:sp>
    </p:spTree>
    <p:extLst>
      <p:ext uri="{BB962C8B-B14F-4D97-AF65-F5344CB8AC3E}">
        <p14:creationId xmlns:p14="http://schemas.microsoft.com/office/powerpoint/2010/main" val="31729089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6394C47C-CA53-374E-8D4A-76B7CE176239}"/>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8" name="Slide Number Placeholder 5">
            <a:extLst>
              <a:ext uri="{FF2B5EF4-FFF2-40B4-BE49-F238E27FC236}">
                <a16:creationId xmlns="" xmlns:a16="http://schemas.microsoft.com/office/drawing/2014/main" id="{09A71E78-46A1-5447-9C41-796C7378761A}"/>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Tree>
    <p:extLst>
      <p:ext uri="{BB962C8B-B14F-4D97-AF65-F5344CB8AC3E}">
        <p14:creationId xmlns:p14="http://schemas.microsoft.com/office/powerpoint/2010/main" val="30080881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15" name="Slide Number Placeholder 5">
            <a:extLst>
              <a:ext uri="{FF2B5EF4-FFF2-40B4-BE49-F238E27FC236}">
                <a16:creationId xmlns="" xmlns:a16="http://schemas.microsoft.com/office/drawing/2014/main" id="{6394C47C-CA53-374E-8D4A-76B7CE176239}"/>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
        <p:nvSpPr>
          <p:cNvPr id="8" name="Slide Number Placeholder 5">
            <a:extLst>
              <a:ext uri="{FF2B5EF4-FFF2-40B4-BE49-F238E27FC236}">
                <a16:creationId xmlns="" xmlns:a16="http://schemas.microsoft.com/office/drawing/2014/main" id="{09A71E78-46A1-5447-9C41-796C7378761A}"/>
              </a:ext>
            </a:extLst>
          </p:cNvPr>
          <p:cNvSpPr>
            <a:spLocks noGrp="1"/>
          </p:cNvSpPr>
          <p:nvPr>
            <p:ph type="sldNum" sz="quarter" idx="4"/>
          </p:nvPr>
        </p:nvSpPr>
        <p:spPr>
          <a:xfrm>
            <a:off x="6807107" y="6512572"/>
            <a:ext cx="2057400" cy="365125"/>
          </a:xfrm>
          <a:prstGeom prst="rect">
            <a:avLst/>
          </a:prstGeom>
        </p:spPr>
        <p:txBody>
          <a:bodyPr vert="horz" lIns="91440" tIns="45720" rIns="91440" bIns="45720" rtlCol="0" anchor="ctr"/>
          <a:lstStyle>
            <a:lvl1pPr algn="r">
              <a:defRPr sz="900">
                <a:solidFill>
                  <a:schemeClr val="accent2">
                    <a:lumMod val="40000"/>
                    <a:lumOff val="60000"/>
                  </a:schemeClr>
                </a:solidFill>
              </a:defRPr>
            </a:lvl1pPr>
          </a:lstStyle>
          <a:p>
            <a:pPr fontAlgn="auto">
              <a:spcBef>
                <a:spcPts val="0"/>
              </a:spcBef>
              <a:spcAft>
                <a:spcPts val="0"/>
              </a:spcAft>
            </a:pPr>
            <a:fld id="{E3813BF9-5145-4417-B95D-FA8627973885}" type="slidenum">
              <a:rPr lang="en-US" smtClean="0">
                <a:solidFill>
                  <a:srgbClr val="FFD200">
                    <a:lumMod val="40000"/>
                    <a:lumOff val="60000"/>
                  </a:srgbClr>
                </a:solidFill>
                <a:latin typeface="Calibri"/>
              </a:rPr>
              <a:pPr fontAlgn="auto">
                <a:spcBef>
                  <a:spcPts val="0"/>
                </a:spcBef>
                <a:spcAft>
                  <a:spcPts val="0"/>
                </a:spcAft>
              </a:pPr>
              <a:t>‹#›</a:t>
            </a:fld>
            <a:endParaRPr lang="en-US" dirty="0">
              <a:solidFill>
                <a:srgbClr val="FFD200">
                  <a:lumMod val="40000"/>
                  <a:lumOff val="60000"/>
                </a:srgbClr>
              </a:solidFill>
              <a:latin typeface="Calibri"/>
            </a:endParaRPr>
          </a:p>
        </p:txBody>
      </p:sp>
      <p:sp>
        <p:nvSpPr>
          <p:cNvPr id="3" name="Picture Placeholder 2">
            <a:extLst>
              <a:ext uri="{FF2B5EF4-FFF2-40B4-BE49-F238E27FC236}">
                <a16:creationId xmlns="" xmlns:a16="http://schemas.microsoft.com/office/drawing/2014/main" id="{5C5D2E47-5C20-8A48-9AD1-466FA50F407B}"/>
              </a:ext>
            </a:extLst>
          </p:cNvPr>
          <p:cNvSpPr>
            <a:spLocks noGrp="1"/>
          </p:cNvSpPr>
          <p:nvPr>
            <p:ph type="pic" sz="quarter" idx="10"/>
          </p:nvPr>
        </p:nvSpPr>
        <p:spPr>
          <a:xfrm>
            <a:off x="732235" y="1235076"/>
            <a:ext cx="3688556" cy="4003675"/>
          </a:xfrm>
          <a:prstGeom prst="rect">
            <a:avLst/>
          </a:prstGeom>
        </p:spPr>
        <p:txBody>
          <a:bodyPr/>
          <a:lstStyle/>
          <a:p>
            <a:endParaRPr lang="en-US" dirty="0"/>
          </a:p>
        </p:txBody>
      </p:sp>
      <p:sp>
        <p:nvSpPr>
          <p:cNvPr id="7" name="Picture Placeholder 2">
            <a:extLst>
              <a:ext uri="{FF2B5EF4-FFF2-40B4-BE49-F238E27FC236}">
                <a16:creationId xmlns="" xmlns:a16="http://schemas.microsoft.com/office/drawing/2014/main" id="{9C89A419-7A0E-154F-BA5A-5186C7BA80F0}"/>
              </a:ext>
            </a:extLst>
          </p:cNvPr>
          <p:cNvSpPr>
            <a:spLocks noGrp="1"/>
          </p:cNvSpPr>
          <p:nvPr>
            <p:ph type="pic" sz="quarter" idx="11"/>
          </p:nvPr>
        </p:nvSpPr>
        <p:spPr>
          <a:xfrm>
            <a:off x="3592523" y="1235076"/>
            <a:ext cx="3688556" cy="4003675"/>
          </a:xfrm>
          <a:prstGeom prst="rect">
            <a:avLst/>
          </a:prstGeom>
        </p:spPr>
        <p:txBody>
          <a:bodyPr/>
          <a:lstStyle/>
          <a:p>
            <a:endParaRPr lang="en-US" dirty="0"/>
          </a:p>
        </p:txBody>
      </p:sp>
    </p:spTree>
    <p:extLst>
      <p:ext uri="{BB962C8B-B14F-4D97-AF65-F5344CB8AC3E}">
        <p14:creationId xmlns:p14="http://schemas.microsoft.com/office/powerpoint/2010/main" val="32015245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A187870D-C780-4128-ABA3-7BF0D5FF930E}"/>
              </a:ext>
            </a:extLst>
          </p:cNvPr>
          <p:cNvSpPr>
            <a:spLocks noGrp="1"/>
          </p:cNvSpPr>
          <p:nvPr>
            <p:ph type="pic" sz="quarter" idx="10"/>
          </p:nvPr>
        </p:nvSpPr>
        <p:spPr>
          <a:xfrm>
            <a:off x="1" y="1"/>
            <a:ext cx="9143999" cy="6366933"/>
          </a:xfrm>
          <a:prstGeom prst="rect">
            <a:avLst/>
          </a:prstGeom>
        </p:spPr>
        <p:txBody>
          <a:bodyPr anchor="ctr"/>
          <a:lstStyle>
            <a:lvl1pPr marL="0" indent="0" algn="ctr">
              <a:buNone/>
              <a:defRPr/>
            </a:lvl1pPr>
          </a:lstStyle>
          <a:p>
            <a:endParaRPr lang="en-ID" dirty="0"/>
          </a:p>
        </p:txBody>
      </p:sp>
      <p:sp>
        <p:nvSpPr>
          <p:cNvPr id="5" name="Slide Number Placeholder 5">
            <a:extLst>
              <a:ext uri="{FF2B5EF4-FFF2-40B4-BE49-F238E27FC236}">
                <a16:creationId xmlns="" xmlns:a16="http://schemas.microsoft.com/office/drawing/2014/main" id="{04F54296-5CA3-A844-8E35-76E28004C384}"/>
              </a:ext>
            </a:extLst>
          </p:cNvPr>
          <p:cNvSpPr txBox="1">
            <a:spLocks/>
          </p:cNvSpPr>
          <p:nvPr userDrawn="1"/>
        </p:nvSpPr>
        <p:spPr>
          <a:xfrm>
            <a:off x="6807107" y="6512572"/>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3813BF9-5145-4417-B95D-FA8627973885}" type="slidenum">
              <a:rPr lang="en-US" sz="900" smtClean="0">
                <a:solidFill>
                  <a:srgbClr val="FFD200">
                    <a:lumMod val="40000"/>
                    <a:lumOff val="60000"/>
                  </a:srgbClr>
                </a:solidFill>
              </a:rPr>
              <a:pPr fontAlgn="auto">
                <a:spcBef>
                  <a:spcPts val="0"/>
                </a:spcBef>
                <a:spcAft>
                  <a:spcPts val="0"/>
                </a:spcAft>
              </a:pPr>
              <a:t>‹#›</a:t>
            </a:fld>
            <a:endParaRPr lang="en-US" sz="900" dirty="0">
              <a:solidFill>
                <a:srgbClr val="FFD200">
                  <a:lumMod val="40000"/>
                  <a:lumOff val="60000"/>
                </a:srgbClr>
              </a:solidFill>
            </a:endParaRPr>
          </a:p>
        </p:txBody>
      </p:sp>
      <p:sp>
        <p:nvSpPr>
          <p:cNvPr id="7" name="Slide Number Placeholder 5">
            <a:extLst>
              <a:ext uri="{FF2B5EF4-FFF2-40B4-BE49-F238E27FC236}">
                <a16:creationId xmlns="" xmlns:a16="http://schemas.microsoft.com/office/drawing/2014/main" id="{78C41A48-DEA3-C449-81FE-DD3D1B2C3A67}"/>
              </a:ext>
            </a:extLst>
          </p:cNvPr>
          <p:cNvSpPr txBox="1">
            <a:spLocks/>
          </p:cNvSpPr>
          <p:nvPr userDrawn="1"/>
        </p:nvSpPr>
        <p:spPr>
          <a:xfrm>
            <a:off x="212261" y="6528338"/>
            <a:ext cx="2684326"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900" dirty="0">
                <a:solidFill>
                  <a:prstClr val="white"/>
                </a:solidFill>
              </a:rPr>
              <a:t>Copyright © 2020 CESMII - All Rights Reserved.        </a:t>
            </a:r>
          </a:p>
        </p:txBody>
      </p:sp>
    </p:spTree>
    <p:extLst>
      <p:ext uri="{BB962C8B-B14F-4D97-AF65-F5344CB8AC3E}">
        <p14:creationId xmlns:p14="http://schemas.microsoft.com/office/powerpoint/2010/main" val="34937750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3" y="1079231"/>
            <a:ext cx="8229600" cy="4876800"/>
          </a:xfrm>
          <a:prstGeom prst="rect">
            <a:avLst/>
          </a:prstGeom>
        </p:spPr>
        <p:txBody>
          <a:bodyPr/>
          <a:lstStyle>
            <a:lvl1pPr>
              <a:defRPr sz="1800">
                <a:solidFill>
                  <a:srgbClr val="000000"/>
                </a:solidFill>
                <a:latin typeface="Arial" panose="020B0604020202020204" pitchFamily="34" charset="0"/>
                <a:cs typeface="Arial" panose="020B0604020202020204" pitchFamily="34" charset="0"/>
              </a:defRPr>
            </a:lvl1pPr>
            <a:lvl2pPr>
              <a:defRPr sz="1500">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 y="0"/>
            <a:ext cx="9143999" cy="712550"/>
          </a:xfrm>
        </p:spPr>
        <p:txBody>
          <a:bodyPr/>
          <a:lstStyle>
            <a:lvl1pPr>
              <a:defRPr>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3220254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919D344-0F32-413F-B8EE-CD01EB5EAA44}" type="datetimeFigureOut">
              <a:rPr lang="en-US" smtClean="0">
                <a:solidFill>
                  <a:srgbClr val="50565C"/>
                </a:solidFill>
              </a:rPr>
              <a:pPr/>
              <a:t>5/29/2020</a:t>
            </a:fld>
            <a:endParaRPr lang="en-US" dirty="0">
              <a:solidFill>
                <a:srgbClr val="50565C"/>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solidFill>
                <a:srgbClr val="50565C"/>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7B6F4C-3AD0-4948-8DAA-C680EF4FE580}" type="slidenum">
              <a:rPr lang="en-US" smtClean="0">
                <a:solidFill>
                  <a:srgbClr val="50565C"/>
                </a:solidFill>
              </a:rPr>
              <a:pPr/>
              <a:t>‹#›</a:t>
            </a:fld>
            <a:endParaRPr lang="en-US" dirty="0">
              <a:solidFill>
                <a:srgbClr val="50565C"/>
              </a:solidFill>
            </a:endParaRPr>
          </a:p>
        </p:txBody>
      </p:sp>
    </p:spTree>
    <p:extLst>
      <p:ext uri="{BB962C8B-B14F-4D97-AF65-F5344CB8AC3E}">
        <p14:creationId xmlns:p14="http://schemas.microsoft.com/office/powerpoint/2010/main" val="4064847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693318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88184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dirty="0"/>
              <a:t>Click to edit Master title style</a:t>
            </a:r>
          </a:p>
        </p:txBody>
      </p:sp>
      <p:sp>
        <p:nvSpPr>
          <p:cNvPr id="3" name="Content Placeholder 2"/>
          <p:cNvSpPr>
            <a:spLocks noGrp="1"/>
          </p:cNvSpPr>
          <p:nvPr>
            <p:ph idx="1"/>
          </p:nvPr>
        </p:nvSpPr>
        <p:spPr>
          <a:xfrm>
            <a:off x="274638" y="1141413"/>
            <a:ext cx="8229600" cy="5110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72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58000" y="6356350"/>
            <a:ext cx="2133600" cy="365125"/>
          </a:xfrm>
          <a:prstGeom prst="rect">
            <a:avLst/>
          </a:prstGeom>
          <a:noFill/>
        </p:spPr>
        <p:txBody>
          <a:bodyPr/>
          <a:lstStyle>
            <a:lvl1pPr>
              <a:defRPr>
                <a:solidFill>
                  <a:srgbClr val="002060"/>
                </a:solidFill>
              </a:defRPr>
            </a:lvl1pPr>
          </a:lstStyle>
          <a:p>
            <a:fld id="{9B5E1708-F8A3-4564-8049-367EAB969392}" type="slidenum">
              <a:rPr lang="en-US" smtClean="0"/>
              <a:pPr/>
              <a:t>‹#›</a:t>
            </a:fld>
            <a:endParaRPr lang="en-US" dirty="0"/>
          </a:p>
        </p:txBody>
      </p:sp>
    </p:spTree>
    <p:extLst>
      <p:ext uri="{BB962C8B-B14F-4D97-AF65-F5344CB8AC3E}">
        <p14:creationId xmlns:p14="http://schemas.microsoft.com/office/powerpoint/2010/main" val="2174909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1536310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112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3210168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2680" y="147797"/>
            <a:ext cx="5626620" cy="603505"/>
          </a:xfrm>
          <a:prstGeom prst="rect">
            <a:avLst/>
          </a:prstGeom>
        </p:spPr>
        <p:txBody>
          <a:bodyPr lIns="0" rIns="0" anchor="ctr" anchorCtr="0">
            <a:normAutofit/>
          </a:bodyPr>
          <a:lstStyle>
            <a:lvl1pPr algn="l">
              <a:defRPr sz="2000" b="0">
                <a:solidFill>
                  <a:srgbClr val="FFFFFF"/>
                </a:solidFill>
                <a:latin typeface="+mj-lt"/>
                <a:cs typeface="Arial"/>
              </a:defRPr>
            </a:lvl1pPr>
          </a:lstStyle>
          <a:p>
            <a:r>
              <a:rPr lang="en-US" dirty="0"/>
              <a:t>PROGRAM NAME (CAPS)</a:t>
            </a:r>
          </a:p>
        </p:txBody>
      </p:sp>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a:t>Presenter </a:t>
            </a:r>
            <a:r>
              <a:rPr lang="en-US" noProof="0" dirty="0" err="1"/>
              <a:t>Name(s</a:t>
            </a:r>
            <a:r>
              <a:rPr lang="en-US" noProof="0" dirty="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a:t>Date</a:t>
            </a:r>
          </a:p>
        </p:txBody>
      </p:sp>
      <p:grpSp>
        <p:nvGrpSpPr>
          <p:cNvPr id="23" name="Group 21"/>
          <p:cNvGrpSpPr>
            <a:grpSpLocks/>
          </p:cNvGrpSpPr>
          <p:nvPr userDrawn="1"/>
        </p:nvGrpSpPr>
        <p:grpSpPr bwMode="auto">
          <a:xfrm flipH="1" flipV="1">
            <a:off x="-4" y="870857"/>
            <a:ext cx="9144002" cy="80752"/>
            <a:chOff x="2" y="824063"/>
            <a:chExt cx="9144002" cy="62911"/>
          </a:xfrm>
        </p:grpSpPr>
        <p:sp>
          <p:nvSpPr>
            <p:cNvPr id="24" name="Rectangle 23"/>
            <p:cNvSpPr/>
            <p:nvPr userDrawn="1"/>
          </p:nvSpPr>
          <p:spPr>
            <a:xfrm>
              <a:off x="3018119" y="830556"/>
              <a:ext cx="6125885" cy="564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25" name="Rectangle 24"/>
            <p:cNvSpPr/>
            <p:nvPr userDrawn="1"/>
          </p:nvSpPr>
          <p:spPr>
            <a:xfrm>
              <a:off x="2" y="824063"/>
              <a:ext cx="3169632" cy="6291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pic>
        <p:nvPicPr>
          <p:cNvPr id="7" name="Picture 13" descr="08616.jpg"/>
          <p:cNvPicPr>
            <a:picLocks noChangeAspect="1"/>
          </p:cNvPicPr>
          <p:nvPr userDrawn="1"/>
        </p:nvPicPr>
        <p:blipFill>
          <a:blip r:embed="rId3"/>
          <a:stretch>
            <a:fillRect/>
          </a:stretch>
        </p:blipFill>
        <p:spPr bwMode="auto">
          <a:xfrm>
            <a:off x="-7307" y="942657"/>
            <a:ext cx="9163564" cy="4144208"/>
          </a:xfrm>
          <a:prstGeom prst="rect">
            <a:avLst/>
          </a:prstGeom>
          <a:noFill/>
          <a:ln w="9525">
            <a:noFill/>
            <a:miter lim="800000"/>
            <a:headEnd/>
            <a:tailEnd/>
          </a:ln>
        </p:spPr>
      </p:pic>
    </p:spTree>
    <p:extLst>
      <p:ext uri="{BB962C8B-B14F-4D97-AF65-F5344CB8AC3E}">
        <p14:creationId xmlns:p14="http://schemas.microsoft.com/office/powerpoint/2010/main" val="1582452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2391142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637335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5952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419338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dirty="0"/>
              <a:t>Click icon to add chart</a:t>
            </a:r>
          </a:p>
        </p:txBody>
      </p:sp>
    </p:spTree>
    <p:extLst>
      <p:ext uri="{BB962C8B-B14F-4D97-AF65-F5344CB8AC3E}">
        <p14:creationId xmlns:p14="http://schemas.microsoft.com/office/powerpoint/2010/main" val="4094872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dirty="0">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48894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3182040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dirty="0">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1250959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2"/>
            <a:ext cx="8229600" cy="386644"/>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4100429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266612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382805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064580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612307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98032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61689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35869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244360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4160521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7888209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2234779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7674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000"/>
              </a:lnSpc>
              <a:defRPr/>
            </a:lvl1pPr>
          </a:lstStyle>
          <a:p>
            <a:r>
              <a:rPr lang="en-US" dirty="0"/>
              <a:t>Click to edit Master title style</a:t>
            </a:r>
          </a:p>
        </p:txBody>
      </p:sp>
      <p:sp>
        <p:nvSpPr>
          <p:cNvPr id="3" name="Content Placeholder 2"/>
          <p:cNvSpPr>
            <a:spLocks noGrp="1"/>
          </p:cNvSpPr>
          <p:nvPr>
            <p:ph idx="1"/>
          </p:nvPr>
        </p:nvSpPr>
        <p:spPr>
          <a:xfrm>
            <a:off x="152400" y="805032"/>
            <a:ext cx="8763000" cy="5638800"/>
          </a:xfrm>
        </p:spPr>
        <p:txBody>
          <a:bodyPr/>
          <a:lstStyle>
            <a:lvl1pPr>
              <a:defRPr sz="22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3777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596420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3368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164201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6781800" y="6601439"/>
            <a:ext cx="892175" cy="276225"/>
          </a:xfrm>
          <a:prstGeom prst="rect">
            <a:avLst/>
          </a:prstGeom>
          <a:ln/>
        </p:spPr>
        <p:txBody>
          <a:bodyPr/>
          <a:lstStyle>
            <a:lvl1pPr>
              <a:defRPr/>
            </a:lvl1pPr>
          </a:lstStyle>
          <a:p>
            <a:pPr fontAlgn="auto">
              <a:spcBef>
                <a:spcPts val="0"/>
              </a:spcBef>
              <a:spcAft>
                <a:spcPts val="0"/>
              </a:spcAft>
              <a:defRPr/>
            </a:pPr>
            <a:endParaRPr lang="en-US" dirty="0">
              <a:solidFill>
                <a:srgbClr val="4D4D4D"/>
              </a:solidFill>
              <a:latin typeface="Franklin Gothic Book"/>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Franklin Gothic Book"/>
              </a:rPr>
              <a:pPr fontAlgn="auto">
                <a:spcBef>
                  <a:spcPts val="0"/>
                </a:spcBef>
                <a:spcAft>
                  <a:spcPts val="0"/>
                </a:spcAft>
              </a:pPr>
              <a:t>‹#›</a:t>
            </a:fld>
            <a:endParaRPr lang="en-US" dirty="0">
              <a:solidFill>
                <a:srgbClr val="4F81BD">
                  <a:lumMod val="75000"/>
                </a:srgbClr>
              </a:solidFill>
              <a:latin typeface="Franklin Gothic Book"/>
            </a:endParaRPr>
          </a:p>
        </p:txBody>
      </p:sp>
    </p:spTree>
    <p:extLst>
      <p:ext uri="{BB962C8B-B14F-4D97-AF65-F5344CB8AC3E}">
        <p14:creationId xmlns:p14="http://schemas.microsoft.com/office/powerpoint/2010/main" val="2470050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753426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2247887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5667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645837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28037965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56012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13980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58672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52847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dirty="0"/>
              <a:t>Click icon to add chart</a:t>
            </a:r>
          </a:p>
        </p:txBody>
      </p:sp>
    </p:spTree>
    <p:extLst>
      <p:ext uri="{BB962C8B-B14F-4D97-AF65-F5344CB8AC3E}">
        <p14:creationId xmlns:p14="http://schemas.microsoft.com/office/powerpoint/2010/main" val="38856805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dirty="0">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359973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1032428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6699032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dirty="0">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1993354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1505606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480920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1924119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fld id="{3B43A780-09F6-984A-AEB5-6C103D61FC56}" type="datetimeFigureOut">
              <a:rPr lang="en-US" smtClean="0">
                <a:solidFill>
                  <a:srgbClr val="4C4C4C"/>
                </a:solidFill>
                <a:latin typeface="Arial" pitchFamily="-106" charset="0"/>
                <a:ea typeface="ＭＳ Ｐゴシック" pitchFamily="-106" charset="-128"/>
              </a:rPr>
              <a:pPr defTabSz="457200"/>
              <a:t>5/29/2020</a:t>
            </a:fld>
            <a:endParaRPr lang="en-US" dirty="0">
              <a:solidFill>
                <a:srgbClr val="4C4C4C"/>
              </a:solidFill>
              <a:latin typeface="Arial" pitchFamily="-106" charset="0"/>
              <a:ea typeface="ＭＳ Ｐゴシック" pitchFamily="-106" charset="-128"/>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dirty="0">
              <a:solidFill>
                <a:srgbClr val="4C4C4C"/>
              </a:solidFill>
              <a:latin typeface="Arial" pitchFamily="-106" charset="0"/>
              <a:ea typeface="ＭＳ Ｐゴシック" pitchFamily="-106" charset="-128"/>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B9D081FA-F989-6A4A-B2F0-0898E007A144}" type="slidenum">
              <a:rPr lang="en-US" smtClean="0">
                <a:solidFill>
                  <a:srgbClr val="4C4C4C"/>
                </a:solidFill>
                <a:latin typeface="Arial" pitchFamily="-106" charset="0"/>
                <a:ea typeface="ＭＳ Ｐゴシック" pitchFamily="-106" charset="-128"/>
              </a:rPr>
              <a:pPr defTabSz="457200"/>
              <a:t>‹#›</a:t>
            </a:fld>
            <a:endParaRPr lang="en-US" dirty="0">
              <a:solidFill>
                <a:srgbClr val="4C4C4C"/>
              </a:solidFill>
              <a:latin typeface="Arial" pitchFamily="-106" charset="0"/>
              <a:ea typeface="ＭＳ Ｐゴシック" pitchFamily="-106" charset="-128"/>
            </a:endParaRPr>
          </a:p>
        </p:txBody>
      </p:sp>
    </p:spTree>
    <p:extLst>
      <p:ext uri="{BB962C8B-B14F-4D97-AF65-F5344CB8AC3E}">
        <p14:creationId xmlns:p14="http://schemas.microsoft.com/office/powerpoint/2010/main" val="1216597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195175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471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280767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32307835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3919063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25592395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12493670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40629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060285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041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61975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1055132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30098437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9419978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2503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9795518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3046137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382222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44287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276042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dirty="0"/>
              <a:t>Click icon to add chart</a:t>
            </a:r>
          </a:p>
        </p:txBody>
      </p:sp>
    </p:spTree>
    <p:extLst>
      <p:ext uri="{BB962C8B-B14F-4D97-AF65-F5344CB8AC3E}">
        <p14:creationId xmlns:p14="http://schemas.microsoft.com/office/powerpoint/2010/main" val="2503115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0116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dirty="0">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177317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33185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1093464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dirty="0">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2310946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33128289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1159991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4090798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680204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09888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54605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34" Type="http://schemas.openxmlformats.org/officeDocument/2006/relationships/image" Target="../media/image1.jpeg"/><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theme" Target="../theme/theme1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slideLayout" Target="../slideLayouts/slideLayout214.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12.png"/><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jpe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5.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34" Type="http://schemas.openxmlformats.org/officeDocument/2006/relationships/theme" Target="../theme/theme6.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7.xml"/><Relationship Id="rId7" Type="http://schemas.openxmlformats.org/officeDocument/2006/relationships/image" Target="../media/image1.jpeg"/><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heme" Target="../theme/theme7.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34" Type="http://schemas.openxmlformats.org/officeDocument/2006/relationships/image" Target="../media/image1.jpeg"/><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theme" Target="../theme/theme8.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slideLayout" Target="../slideLayouts/slideLayout148.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34" Type="http://schemas.openxmlformats.org/officeDocument/2006/relationships/image" Target="../media/image1.jpeg"/><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theme" Target="../theme/theme9.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slideLayout" Target="../slideLayouts/slideLayout18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slideLayout" Target="../slideLayouts/slideLayout18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fontAlgn="base">
                <a:lnSpc>
                  <a:spcPct val="90000"/>
                </a:lnSpc>
                <a:spcBef>
                  <a:spcPct val="20000"/>
                </a:spcBef>
                <a:spcAft>
                  <a:spcPct val="0"/>
                </a:spcAft>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2235464485"/>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p:nvGrpSpPr>
        <p:grpSpPr bwMode="auto">
          <a:xfrm flipH="1" flipV="1">
            <a:off x="0" y="656997"/>
            <a:ext cx="9144000" cy="55563"/>
            <a:chOff x="0" y="832104"/>
            <a:chExt cx="9144000" cy="54864"/>
          </a:xfrm>
          <a:solidFill>
            <a:schemeClr val="accent5"/>
          </a:solidFill>
        </p:grpSpPr>
        <p:sp>
          <p:nvSpPr>
            <p:cNvPr id="14" name="Rectangle 13"/>
            <p:cNvSpPr/>
            <p:nvPr/>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892"/>
              <a:endParaRPr lang="en-US" dirty="0">
                <a:solidFill>
                  <a:srgbClr val="FFFFFF"/>
                </a:solidFill>
                <a:ea typeface="ＭＳ Ｐゴシック" pitchFamily="-106" charset="-128"/>
                <a:cs typeface="ＭＳ Ｐゴシック" pitchFamily="-106" charset="-128"/>
              </a:endParaRPr>
            </a:p>
          </p:txBody>
        </p:sp>
        <p:sp>
          <p:nvSpPr>
            <p:cNvPr id="15" name="Rectangle 14"/>
            <p:cNvSpPr/>
            <p:nvPr/>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892"/>
              <a:endParaRPr lang="en-US" dirty="0">
                <a:solidFill>
                  <a:srgbClr val="FFFFFF"/>
                </a:solidFill>
                <a:ea typeface="ＭＳ Ｐゴシック" pitchFamily="-106" charset="-128"/>
                <a:cs typeface="ＭＳ Ｐゴシック" pitchFamily="-106" charset="-128"/>
              </a:endParaRPr>
            </a:p>
          </p:txBody>
        </p:sp>
        <p:sp>
          <p:nvSpPr>
            <p:cNvPr id="18" name="Rectangle 17"/>
            <p:cNvSpPr/>
            <p:nvPr/>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892"/>
              <a:endParaRPr lang="en-US" dirty="0">
                <a:solidFill>
                  <a:srgbClr val="FFFFFF"/>
                </a:solidFill>
                <a:ea typeface="ＭＳ Ｐゴシック" pitchFamily="-106" charset="-128"/>
                <a:cs typeface="ＭＳ Ｐゴシック" pitchFamily="-106" charset="-128"/>
              </a:endParaRPr>
            </a:p>
          </p:txBody>
        </p:sp>
      </p:grpSp>
      <p:sp>
        <p:nvSpPr>
          <p:cNvPr id="2" name="Title Placeholder 1"/>
          <p:cNvSpPr>
            <a:spLocks noGrp="1"/>
          </p:cNvSpPr>
          <p:nvPr>
            <p:ph type="title"/>
          </p:nvPr>
        </p:nvSpPr>
        <p:spPr>
          <a:xfrm>
            <a:off x="5" y="0"/>
            <a:ext cx="9143999" cy="712550"/>
          </a:xfrm>
          <a:prstGeom prst="rect">
            <a:avLst/>
          </a:prstGeom>
          <a:solidFill>
            <a:srgbClr val="000066"/>
          </a:solidFill>
        </p:spPr>
        <p:txBody>
          <a:bodyPr vert="horz" lIns="91440" tIns="45720" rIns="91440" bIns="45720" rtlCol="0" anchor="ctr">
            <a:normAutofit/>
          </a:bodyPr>
          <a:lstStyle/>
          <a:p>
            <a:pPr lvl="0"/>
            <a:r>
              <a:rPr lang="en-US" dirty="0" smtClean="0"/>
              <a:t>Content</a:t>
            </a:r>
            <a:endParaRPr lang="en-US" dirty="0"/>
          </a:p>
        </p:txBody>
      </p:sp>
      <p:pic>
        <p:nvPicPr>
          <p:cNvPr id="11" name="Picture 1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272879" y="6308608"/>
            <a:ext cx="2743215" cy="402070"/>
          </a:xfrm>
          <a:prstGeom prst="rect">
            <a:avLst/>
          </a:prstGeom>
        </p:spPr>
      </p:pic>
      <p:sp>
        <p:nvSpPr>
          <p:cNvPr id="10" name="Text Placeholder 9"/>
          <p:cNvSpPr txBox="1">
            <a:spLocks/>
          </p:cNvSpPr>
          <p:nvPr/>
        </p:nvSpPr>
        <p:spPr>
          <a:xfrm>
            <a:off x="130175" y="6616700"/>
            <a:ext cx="7286625" cy="241300"/>
          </a:xfrm>
          <a:prstGeom prst="rect">
            <a:avLst/>
          </a:prstGeom>
        </p:spPr>
        <p:txBody>
          <a:bodyPr>
            <a:normAutofit/>
          </a:bodyPr>
          <a:lstStyle>
            <a:lvl1pPr marL="342900" indent="-342900">
              <a:defRPr>
                <a:solidFill>
                  <a:schemeClr val="tx1"/>
                </a:solidFill>
                <a:latin typeface="Arial" charset="0"/>
                <a:ea typeface="ＭＳ Ｐゴシック" charset="-128"/>
              </a:defRPr>
            </a:lvl1pPr>
            <a:lvl2pPr marL="37931725" indent="-37474525">
              <a:defRPr>
                <a:solidFill>
                  <a:schemeClr val="tx1"/>
                </a:solidFill>
                <a:latin typeface="Arial" charset="0"/>
                <a:ea typeface="ＭＳ Ｐゴシック" charset="-128"/>
              </a:defRPr>
            </a:lvl2pPr>
            <a:lvl3pPr>
              <a:defRPr>
                <a:solidFill>
                  <a:schemeClr val="tx1"/>
                </a:solidFill>
                <a:latin typeface="Arial" charset="0"/>
                <a:ea typeface="ＭＳ Ｐゴシック" charset="-128"/>
              </a:defRPr>
            </a:lvl3pPr>
            <a:lvl4pPr>
              <a:defRPr>
                <a:solidFill>
                  <a:schemeClr val="tx1"/>
                </a:solidFill>
                <a:latin typeface="Arial" charset="0"/>
                <a:ea typeface="ＭＳ Ｐゴシック" charset="-128"/>
              </a:defRPr>
            </a:lvl4pPr>
            <a:lvl5pPr>
              <a:defRPr>
                <a:solidFill>
                  <a:schemeClr val="tx1"/>
                </a:solidFill>
                <a:latin typeface="Arial" charset="0"/>
                <a:ea typeface="ＭＳ Ｐゴシック" charset="-128"/>
              </a:defRPr>
            </a:lvl5pPr>
            <a:lvl6pPr marL="457200" fontAlgn="base">
              <a:spcBef>
                <a:spcPct val="0"/>
              </a:spcBef>
              <a:spcAft>
                <a:spcPct val="0"/>
              </a:spcAft>
              <a:defRPr>
                <a:solidFill>
                  <a:schemeClr val="tx1"/>
                </a:solidFill>
                <a:latin typeface="Arial" charset="0"/>
                <a:ea typeface="ＭＳ Ｐゴシック" charset="-128"/>
              </a:defRPr>
            </a:lvl6pPr>
            <a:lvl7pPr marL="914400" fontAlgn="base">
              <a:spcBef>
                <a:spcPct val="0"/>
              </a:spcBef>
              <a:spcAft>
                <a:spcPct val="0"/>
              </a:spcAft>
              <a:defRPr>
                <a:solidFill>
                  <a:schemeClr val="tx1"/>
                </a:solidFill>
                <a:latin typeface="Arial" charset="0"/>
                <a:ea typeface="ＭＳ Ｐゴシック" charset="-128"/>
              </a:defRPr>
            </a:lvl7pPr>
            <a:lvl8pPr marL="1371600" fontAlgn="base">
              <a:spcBef>
                <a:spcPct val="0"/>
              </a:spcBef>
              <a:spcAft>
                <a:spcPct val="0"/>
              </a:spcAft>
              <a:defRPr>
                <a:solidFill>
                  <a:schemeClr val="tx1"/>
                </a:solidFill>
                <a:latin typeface="Arial" charset="0"/>
                <a:ea typeface="ＭＳ Ｐゴシック" charset="-128"/>
              </a:defRPr>
            </a:lvl8pPr>
            <a:lvl9pPr marL="1828800" fontAlgn="base">
              <a:spcBef>
                <a:spcPct val="0"/>
              </a:spcBef>
              <a:spcAft>
                <a:spcPct val="0"/>
              </a:spcAft>
              <a:defRPr>
                <a:solidFill>
                  <a:schemeClr val="tx1"/>
                </a:solidFill>
                <a:latin typeface="Arial" charset="0"/>
                <a:ea typeface="ＭＳ Ｐゴシック" charset="-128"/>
              </a:defRPr>
            </a:lvl9pPr>
          </a:lstStyle>
          <a:p>
            <a:pPr>
              <a:lnSpc>
                <a:spcPct val="90000"/>
              </a:lnSpc>
              <a:spcBef>
                <a:spcPct val="20000"/>
              </a:spcBef>
              <a:buFont typeface="Arial" charset="0"/>
              <a:buNone/>
            </a:pPr>
            <a:endParaRPr lang="en-US" sz="1050" dirty="0">
              <a:solidFill>
                <a:srgbClr val="292929"/>
              </a:solidFill>
              <a:cs typeface="Arial" charset="0"/>
            </a:endParaRPr>
          </a:p>
        </p:txBody>
      </p:sp>
    </p:spTree>
    <p:extLst>
      <p:ext uri="{BB962C8B-B14F-4D97-AF65-F5344CB8AC3E}">
        <p14:creationId xmlns:p14="http://schemas.microsoft.com/office/powerpoint/2010/main" val="3583772085"/>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 id="2147484079" r:id="rId16"/>
    <p:sldLayoutId id="2147484080" r:id="rId17"/>
    <p:sldLayoutId id="2147484081" r:id="rId18"/>
    <p:sldLayoutId id="2147484082" r:id="rId19"/>
    <p:sldLayoutId id="2147484083" r:id="rId20"/>
    <p:sldLayoutId id="2147484084" r:id="rId21"/>
    <p:sldLayoutId id="2147484085" r:id="rId22"/>
    <p:sldLayoutId id="2147484086" r:id="rId23"/>
    <p:sldLayoutId id="2147484087" r:id="rId24"/>
    <p:sldLayoutId id="2147484088" r:id="rId25"/>
    <p:sldLayoutId id="2147484089" r:id="rId26"/>
    <p:sldLayoutId id="2147484090" r:id="rId27"/>
    <p:sldLayoutId id="2147484091" r:id="rId28"/>
    <p:sldLayoutId id="2147484092" r:id="rId29"/>
    <p:sldLayoutId id="2147484093" r:id="rId30"/>
    <p:sldLayoutId id="2147484094" r:id="rId31"/>
    <p:sldLayoutId id="2147484096" r:id="rId32"/>
  </p:sldLayoutIdLst>
  <p:timing>
    <p:tnLst>
      <p:par>
        <p:cTn id="1" dur="indefinite" restart="never" nodeType="tmRoot"/>
      </p:par>
    </p:tnLst>
  </p:timing>
  <p:hf hdr="0" ftr="0" dt="0"/>
  <p:txStyles>
    <p:titleStyle>
      <a:lvl1pPr algn="l" defTabSz="342892" rtl="0" eaLnBrk="1" fontAlgn="base" hangingPunct="1">
        <a:lnSpc>
          <a:spcPts val="2100"/>
        </a:lnSpc>
        <a:spcBef>
          <a:spcPct val="0"/>
        </a:spcBef>
        <a:spcAft>
          <a:spcPct val="0"/>
        </a:spcAft>
        <a:defRPr lang="en-US" sz="2100" b="1" i="0" kern="1200" dirty="0">
          <a:solidFill>
            <a:srgbClr val="FFFF00"/>
          </a:solidFill>
          <a:latin typeface="Calibri"/>
          <a:ea typeface="+mj-ea"/>
          <a:cs typeface="Calibri"/>
        </a:defRPr>
      </a:lvl1pPr>
      <a:lvl2pPr algn="l" defTabSz="342892" rtl="0" eaLnBrk="1" fontAlgn="base" hangingPunct="1">
        <a:lnSpc>
          <a:spcPts val="2100"/>
        </a:lnSpc>
        <a:spcBef>
          <a:spcPct val="0"/>
        </a:spcBef>
        <a:spcAft>
          <a:spcPct val="0"/>
        </a:spcAft>
        <a:defRPr sz="1950">
          <a:solidFill>
            <a:srgbClr val="FFFFFF"/>
          </a:solidFill>
          <a:latin typeface="Arial" charset="0"/>
        </a:defRPr>
      </a:lvl2pPr>
      <a:lvl3pPr algn="l" defTabSz="342892" rtl="0" eaLnBrk="1" fontAlgn="base" hangingPunct="1">
        <a:lnSpc>
          <a:spcPts val="2100"/>
        </a:lnSpc>
        <a:spcBef>
          <a:spcPct val="0"/>
        </a:spcBef>
        <a:spcAft>
          <a:spcPct val="0"/>
        </a:spcAft>
        <a:defRPr sz="1950">
          <a:solidFill>
            <a:srgbClr val="FFFFFF"/>
          </a:solidFill>
          <a:latin typeface="Arial" charset="0"/>
        </a:defRPr>
      </a:lvl3pPr>
      <a:lvl4pPr algn="l" defTabSz="342892" rtl="0" eaLnBrk="1" fontAlgn="base" hangingPunct="1">
        <a:lnSpc>
          <a:spcPts val="2100"/>
        </a:lnSpc>
        <a:spcBef>
          <a:spcPct val="0"/>
        </a:spcBef>
        <a:spcAft>
          <a:spcPct val="0"/>
        </a:spcAft>
        <a:defRPr sz="1950">
          <a:solidFill>
            <a:srgbClr val="FFFFFF"/>
          </a:solidFill>
          <a:latin typeface="Arial" charset="0"/>
        </a:defRPr>
      </a:lvl4pPr>
      <a:lvl5pPr algn="l" defTabSz="342892" rtl="0" eaLnBrk="1" fontAlgn="base" hangingPunct="1">
        <a:lnSpc>
          <a:spcPts val="2100"/>
        </a:lnSpc>
        <a:spcBef>
          <a:spcPct val="0"/>
        </a:spcBef>
        <a:spcAft>
          <a:spcPct val="0"/>
        </a:spcAft>
        <a:defRPr sz="1950">
          <a:solidFill>
            <a:srgbClr val="FFFFFF"/>
          </a:solidFill>
          <a:latin typeface="Arial" charset="0"/>
        </a:defRPr>
      </a:lvl5pPr>
      <a:lvl6pPr marL="342892" algn="l" defTabSz="342892" rtl="0" eaLnBrk="1" fontAlgn="base" hangingPunct="1">
        <a:lnSpc>
          <a:spcPts val="2100"/>
        </a:lnSpc>
        <a:spcBef>
          <a:spcPct val="0"/>
        </a:spcBef>
        <a:spcAft>
          <a:spcPct val="0"/>
        </a:spcAft>
        <a:defRPr sz="1950">
          <a:solidFill>
            <a:srgbClr val="FFFFFF"/>
          </a:solidFill>
          <a:latin typeface="Arial" charset="0"/>
        </a:defRPr>
      </a:lvl6pPr>
      <a:lvl7pPr marL="685783" algn="l" defTabSz="342892" rtl="0" eaLnBrk="1" fontAlgn="base" hangingPunct="1">
        <a:lnSpc>
          <a:spcPts val="2100"/>
        </a:lnSpc>
        <a:spcBef>
          <a:spcPct val="0"/>
        </a:spcBef>
        <a:spcAft>
          <a:spcPct val="0"/>
        </a:spcAft>
        <a:defRPr sz="1950">
          <a:solidFill>
            <a:srgbClr val="FFFFFF"/>
          </a:solidFill>
          <a:latin typeface="Arial" charset="0"/>
        </a:defRPr>
      </a:lvl7pPr>
      <a:lvl8pPr marL="1028675" algn="l" defTabSz="342892" rtl="0" eaLnBrk="1" fontAlgn="base" hangingPunct="1">
        <a:lnSpc>
          <a:spcPts val="2100"/>
        </a:lnSpc>
        <a:spcBef>
          <a:spcPct val="0"/>
        </a:spcBef>
        <a:spcAft>
          <a:spcPct val="0"/>
        </a:spcAft>
        <a:defRPr sz="1950">
          <a:solidFill>
            <a:srgbClr val="FFFFFF"/>
          </a:solidFill>
          <a:latin typeface="Arial" charset="0"/>
        </a:defRPr>
      </a:lvl8pPr>
      <a:lvl9pPr marL="1371566" algn="l" defTabSz="342892" rtl="0" eaLnBrk="1" fontAlgn="base" hangingPunct="1">
        <a:lnSpc>
          <a:spcPts val="2100"/>
        </a:lnSpc>
        <a:spcBef>
          <a:spcPct val="0"/>
        </a:spcBef>
        <a:spcAft>
          <a:spcPct val="0"/>
        </a:spcAft>
        <a:defRPr sz="1950">
          <a:solidFill>
            <a:srgbClr val="FFFFFF"/>
          </a:solidFill>
          <a:latin typeface="Arial" charset="0"/>
        </a:defRPr>
      </a:lvl9pPr>
    </p:titleStyle>
    <p:bodyStyle>
      <a:lvl1pPr marL="257168" indent="-257168" algn="l" defTabSz="342892" rtl="0" eaLnBrk="1" fontAlgn="base" hangingPunct="1">
        <a:spcBef>
          <a:spcPct val="20000"/>
        </a:spcBef>
        <a:spcAft>
          <a:spcPct val="0"/>
        </a:spcAft>
        <a:buFont typeface="Arial" charset="0"/>
        <a:buChar char="•"/>
        <a:defRPr sz="1800" kern="1200">
          <a:solidFill>
            <a:schemeClr val="tx1">
              <a:lumMod val="50000"/>
            </a:schemeClr>
          </a:solidFill>
          <a:latin typeface="Calibri"/>
          <a:ea typeface="+mn-ea"/>
          <a:cs typeface="Calibri"/>
        </a:defRPr>
      </a:lvl1pPr>
      <a:lvl2pPr marL="557199" indent="-214308" algn="l" defTabSz="342892" rtl="0" eaLnBrk="1" fontAlgn="base" hangingPunct="1">
        <a:spcBef>
          <a:spcPct val="20000"/>
        </a:spcBef>
        <a:spcAft>
          <a:spcPct val="0"/>
        </a:spcAft>
        <a:buFont typeface="Arial" charset="0"/>
        <a:buChar char="–"/>
        <a:defRPr sz="1500" kern="1200">
          <a:solidFill>
            <a:schemeClr val="tx1">
              <a:lumMod val="50000"/>
            </a:schemeClr>
          </a:solidFill>
          <a:latin typeface="Calibri"/>
          <a:ea typeface="+mn-ea"/>
          <a:cs typeface="Calibri"/>
        </a:defRPr>
      </a:lvl2pPr>
      <a:lvl3pPr marL="857228" indent="-171446" algn="l" defTabSz="342892"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200120" indent="-171446" algn="l" defTabSz="342892"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1543012" indent="-171446" algn="l" defTabSz="342892"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763000" cy="6569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 y="838200"/>
            <a:ext cx="8763000" cy="5562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21"/>
          <p:cNvGrpSpPr>
            <a:grpSpLocks/>
          </p:cNvGrpSpPr>
          <p:nvPr/>
        </p:nvGrpSpPr>
        <p:grpSpPr bwMode="auto">
          <a:xfrm flipH="1" flipV="1">
            <a:off x="-3" y="656983"/>
            <a:ext cx="9144003" cy="55568"/>
            <a:chOff x="0" y="832104"/>
            <a:chExt cx="9144003" cy="54869"/>
          </a:xfrm>
        </p:grpSpPr>
        <p:sp>
          <p:nvSpPr>
            <p:cNvPr id="11" name="Rectangle 10"/>
            <p:cNvSpPr/>
            <p:nvPr userDrawn="1"/>
          </p:nvSpPr>
          <p:spPr>
            <a:xfrm>
              <a:off x="3305300" y="832137"/>
              <a:ext cx="5838703" cy="548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smtClean="0">
                <a:solidFill>
                  <a:srgbClr val="4C4C4C"/>
                </a:solidFill>
                <a:latin typeface="Arial" pitchFamily="-106" charset="0"/>
                <a:ea typeface="Arial" pitchFamily="-106" charset="0"/>
                <a:cs typeface="Arial" pitchFamily="-106" charset="0"/>
              </a:rPr>
              <a:pPr marL="342900" indent="-342900" algn="ctr" defTabSz="457200">
                <a:lnSpc>
                  <a:spcPct val="90000"/>
                </a:lnSpc>
                <a:spcBef>
                  <a:spcPct val="20000"/>
                </a:spcBef>
                <a:buFont typeface="Arial" pitchFamily="-106" charset="0"/>
                <a:buNone/>
              </a:pPr>
              <a:t>‹#›</a:t>
            </a:fld>
            <a:endParaRPr lang="en-US" sz="1000" dirty="0">
              <a:solidFill>
                <a:srgbClr val="4C4C4C"/>
              </a:solidFill>
              <a:latin typeface="Arial" pitchFamily="-106" charset="0"/>
              <a:ea typeface="Arial" pitchFamily="-106" charset="0"/>
              <a:cs typeface="Arial" pitchFamily="-106" charset="0"/>
            </a:endParaRPr>
          </a:p>
        </p:txBody>
      </p:sp>
      <p:pic>
        <p:nvPicPr>
          <p:cNvPr id="15" name="Picture 14" descr="US-Department of Energy-hor-green.png"/>
          <p:cNvPicPr>
            <a:picLocks noChangeAspect="1"/>
          </p:cNvPicPr>
          <p:nvPr/>
        </p:nvPicPr>
        <p:blipFill>
          <a:blip r:embed="rId17"/>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78459657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Lst>
  <p:txStyles>
    <p:titleStyle>
      <a:lvl1pPr algn="l" defTabSz="457200" rtl="0" eaLnBrk="1" latinLnBrk="0" hangingPunct="1">
        <a:lnSpc>
          <a:spcPts val="3000"/>
        </a:lnSpc>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44858512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5" r:id="rId4"/>
    <p:sldLayoutId id="2147483846" r:id="rId5"/>
    <p:sldLayoutId id="2147483847" r:id="rId6"/>
    <p:sldLayoutId id="2147483850" r:id="rId7"/>
    <p:sldLayoutId id="2147483851" r:id="rId8"/>
    <p:sldLayoutId id="2147483853" r:id="rId9"/>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318414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4"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10" r:id="rId23"/>
    <p:sldLayoutId id="2147483911" r:id="rId24"/>
    <p:sldLayoutId id="2147483912" r:id="rId25"/>
    <p:sldLayoutId id="2147483913" r:id="rId26"/>
    <p:sldLayoutId id="2147483914" r:id="rId27"/>
    <p:sldLayoutId id="2147483915" r:id="rId28"/>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679031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7" r:id="rId10"/>
    <p:sldLayoutId id="2147483928" r:id="rId11"/>
    <p:sldLayoutId id="2147483929"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3" r:id="rId23"/>
    <p:sldLayoutId id="2147483944" r:id="rId24"/>
    <p:sldLayoutId id="2147483945" r:id="rId25"/>
    <p:sldLayoutId id="2147483946" r:id="rId26"/>
    <p:sldLayoutId id="2147483948" r:id="rId27"/>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663324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1" r:id="rId11"/>
    <p:sldLayoutId id="2147483962"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6" r:id="rId23"/>
    <p:sldLayoutId id="2147483977" r:id="rId24"/>
    <p:sldLayoutId id="2147483978" r:id="rId25"/>
    <p:sldLayoutId id="2147483979" r:id="rId26"/>
    <p:sldLayoutId id="2147483988" r:id="rId27"/>
    <p:sldLayoutId id="2147483989" r:id="rId28"/>
    <p:sldLayoutId id="2147483990" r:id="rId29"/>
    <p:sldLayoutId id="2147483993" r:id="rId30"/>
    <p:sldLayoutId id="2147484097" r:id="rId31"/>
    <p:sldLayoutId id="2147484098" r:id="rId32"/>
    <p:sldLayoutId id="2147484099" r:id="rId33"/>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315960067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p:nvGrpSpPr>
        <p:grpSpPr bwMode="auto">
          <a:xfrm flipH="1" flipV="1">
            <a:off x="0" y="656997"/>
            <a:ext cx="9144000" cy="55563"/>
            <a:chOff x="0" y="832104"/>
            <a:chExt cx="9144000" cy="54864"/>
          </a:xfrm>
          <a:solidFill>
            <a:schemeClr val="accent5"/>
          </a:solidFill>
        </p:grpSpPr>
        <p:sp>
          <p:nvSpPr>
            <p:cNvPr id="14" name="Rectangle 13"/>
            <p:cNvSpPr/>
            <p:nvPr/>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892"/>
              <a:endParaRPr lang="en-US" dirty="0">
                <a:solidFill>
                  <a:srgbClr val="FFFFFF"/>
                </a:solidFill>
                <a:ea typeface="ＭＳ Ｐゴシック" pitchFamily="-106" charset="-128"/>
                <a:cs typeface="ＭＳ Ｐゴシック" pitchFamily="-106" charset="-128"/>
              </a:endParaRPr>
            </a:p>
          </p:txBody>
        </p:sp>
        <p:sp>
          <p:nvSpPr>
            <p:cNvPr id="15" name="Rectangle 14"/>
            <p:cNvSpPr/>
            <p:nvPr/>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892"/>
              <a:endParaRPr lang="en-US" dirty="0">
                <a:solidFill>
                  <a:srgbClr val="FFFFFF"/>
                </a:solidFill>
                <a:ea typeface="ＭＳ Ｐゴシック" pitchFamily="-106" charset="-128"/>
                <a:cs typeface="ＭＳ Ｐゴシック" pitchFamily="-106" charset="-128"/>
              </a:endParaRPr>
            </a:p>
          </p:txBody>
        </p:sp>
        <p:sp>
          <p:nvSpPr>
            <p:cNvPr id="18" name="Rectangle 17"/>
            <p:cNvSpPr/>
            <p:nvPr/>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892"/>
              <a:endParaRPr lang="en-US" dirty="0">
                <a:solidFill>
                  <a:srgbClr val="FFFFFF"/>
                </a:solidFill>
                <a:ea typeface="ＭＳ Ｐゴシック" pitchFamily="-106" charset="-128"/>
                <a:cs typeface="ＭＳ Ｐゴシック" pitchFamily="-106" charset="-128"/>
              </a:endParaRPr>
            </a:p>
          </p:txBody>
        </p:sp>
      </p:grpSp>
      <p:sp>
        <p:nvSpPr>
          <p:cNvPr id="2" name="Title Placeholder 1"/>
          <p:cNvSpPr>
            <a:spLocks noGrp="1"/>
          </p:cNvSpPr>
          <p:nvPr>
            <p:ph type="title"/>
          </p:nvPr>
        </p:nvSpPr>
        <p:spPr>
          <a:xfrm>
            <a:off x="5" y="0"/>
            <a:ext cx="9143999" cy="712550"/>
          </a:xfrm>
          <a:prstGeom prst="rect">
            <a:avLst/>
          </a:prstGeom>
          <a:solidFill>
            <a:srgbClr val="000066"/>
          </a:solidFill>
        </p:spPr>
        <p:txBody>
          <a:bodyPr vert="horz" lIns="91440" tIns="45720" rIns="91440" bIns="45720" rtlCol="0" anchor="ctr">
            <a:normAutofit/>
          </a:bodyPr>
          <a:lstStyle/>
          <a:p>
            <a:pPr lvl="0"/>
            <a:r>
              <a:rPr lang="en-US" dirty="0" smtClean="0"/>
              <a:t>Content</a:t>
            </a:r>
            <a:endParaRPr lang="en-US" dirty="0"/>
          </a:p>
        </p:txBody>
      </p:sp>
      <p:pic>
        <p:nvPicPr>
          <p:cNvPr id="11" name="Picture 1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272879" y="6308608"/>
            <a:ext cx="2743215" cy="402070"/>
          </a:xfrm>
          <a:prstGeom prst="rect">
            <a:avLst/>
          </a:prstGeom>
        </p:spPr>
      </p:pic>
      <p:sp>
        <p:nvSpPr>
          <p:cNvPr id="10" name="Text Placeholder 9"/>
          <p:cNvSpPr txBox="1">
            <a:spLocks/>
          </p:cNvSpPr>
          <p:nvPr/>
        </p:nvSpPr>
        <p:spPr>
          <a:xfrm>
            <a:off x="130175" y="6616700"/>
            <a:ext cx="7286625" cy="241300"/>
          </a:xfrm>
          <a:prstGeom prst="rect">
            <a:avLst/>
          </a:prstGeom>
        </p:spPr>
        <p:txBody>
          <a:bodyPr>
            <a:normAutofit/>
          </a:bodyPr>
          <a:lstStyle>
            <a:lvl1pPr marL="342900" indent="-342900">
              <a:defRPr>
                <a:solidFill>
                  <a:schemeClr val="tx1"/>
                </a:solidFill>
                <a:latin typeface="Arial" charset="0"/>
                <a:ea typeface="ＭＳ Ｐゴシック" charset="-128"/>
              </a:defRPr>
            </a:lvl1pPr>
            <a:lvl2pPr marL="37931725" indent="-37474525">
              <a:defRPr>
                <a:solidFill>
                  <a:schemeClr val="tx1"/>
                </a:solidFill>
                <a:latin typeface="Arial" charset="0"/>
                <a:ea typeface="ＭＳ Ｐゴシック" charset="-128"/>
              </a:defRPr>
            </a:lvl2pPr>
            <a:lvl3pPr>
              <a:defRPr>
                <a:solidFill>
                  <a:schemeClr val="tx1"/>
                </a:solidFill>
                <a:latin typeface="Arial" charset="0"/>
                <a:ea typeface="ＭＳ Ｐゴシック" charset="-128"/>
              </a:defRPr>
            </a:lvl3pPr>
            <a:lvl4pPr>
              <a:defRPr>
                <a:solidFill>
                  <a:schemeClr val="tx1"/>
                </a:solidFill>
                <a:latin typeface="Arial" charset="0"/>
                <a:ea typeface="ＭＳ Ｐゴシック" charset="-128"/>
              </a:defRPr>
            </a:lvl4pPr>
            <a:lvl5pPr>
              <a:defRPr>
                <a:solidFill>
                  <a:schemeClr val="tx1"/>
                </a:solidFill>
                <a:latin typeface="Arial" charset="0"/>
                <a:ea typeface="ＭＳ Ｐゴシック" charset="-128"/>
              </a:defRPr>
            </a:lvl5pPr>
            <a:lvl6pPr marL="457200" fontAlgn="base">
              <a:spcBef>
                <a:spcPct val="0"/>
              </a:spcBef>
              <a:spcAft>
                <a:spcPct val="0"/>
              </a:spcAft>
              <a:defRPr>
                <a:solidFill>
                  <a:schemeClr val="tx1"/>
                </a:solidFill>
                <a:latin typeface="Arial" charset="0"/>
                <a:ea typeface="ＭＳ Ｐゴシック" charset="-128"/>
              </a:defRPr>
            </a:lvl6pPr>
            <a:lvl7pPr marL="914400" fontAlgn="base">
              <a:spcBef>
                <a:spcPct val="0"/>
              </a:spcBef>
              <a:spcAft>
                <a:spcPct val="0"/>
              </a:spcAft>
              <a:defRPr>
                <a:solidFill>
                  <a:schemeClr val="tx1"/>
                </a:solidFill>
                <a:latin typeface="Arial" charset="0"/>
                <a:ea typeface="ＭＳ Ｐゴシック" charset="-128"/>
              </a:defRPr>
            </a:lvl7pPr>
            <a:lvl8pPr marL="1371600" fontAlgn="base">
              <a:spcBef>
                <a:spcPct val="0"/>
              </a:spcBef>
              <a:spcAft>
                <a:spcPct val="0"/>
              </a:spcAft>
              <a:defRPr>
                <a:solidFill>
                  <a:schemeClr val="tx1"/>
                </a:solidFill>
                <a:latin typeface="Arial" charset="0"/>
                <a:ea typeface="ＭＳ Ｐゴシック" charset="-128"/>
              </a:defRPr>
            </a:lvl8pPr>
            <a:lvl9pPr marL="1828800" fontAlgn="base">
              <a:spcBef>
                <a:spcPct val="0"/>
              </a:spcBef>
              <a:spcAft>
                <a:spcPct val="0"/>
              </a:spcAft>
              <a:defRPr>
                <a:solidFill>
                  <a:schemeClr val="tx1"/>
                </a:solidFill>
                <a:latin typeface="Arial" charset="0"/>
                <a:ea typeface="ＭＳ Ｐゴシック" charset="-128"/>
              </a:defRPr>
            </a:lvl9pPr>
          </a:lstStyle>
          <a:p>
            <a:pPr>
              <a:lnSpc>
                <a:spcPct val="90000"/>
              </a:lnSpc>
              <a:spcBef>
                <a:spcPct val="20000"/>
              </a:spcBef>
              <a:buFont typeface="Arial" charset="0"/>
              <a:buNone/>
            </a:pPr>
            <a:endParaRPr lang="en-US" sz="1050" dirty="0">
              <a:solidFill>
                <a:srgbClr val="292929"/>
              </a:solidFill>
              <a:cs typeface="Arial" charset="0"/>
            </a:endParaRPr>
          </a:p>
        </p:txBody>
      </p:sp>
    </p:spTree>
    <p:extLst>
      <p:ext uri="{BB962C8B-B14F-4D97-AF65-F5344CB8AC3E}">
        <p14:creationId xmlns:p14="http://schemas.microsoft.com/office/powerpoint/2010/main" val="2288963649"/>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 id="2147484016" r:id="rId21"/>
    <p:sldLayoutId id="2147484017" r:id="rId22"/>
    <p:sldLayoutId id="2147484018" r:id="rId23"/>
    <p:sldLayoutId id="2147484019" r:id="rId24"/>
    <p:sldLayoutId id="2147484020" r:id="rId25"/>
    <p:sldLayoutId id="2147484021" r:id="rId26"/>
    <p:sldLayoutId id="2147484022" r:id="rId27"/>
    <p:sldLayoutId id="2147484023" r:id="rId28"/>
    <p:sldLayoutId id="2147484024" r:id="rId29"/>
    <p:sldLayoutId id="2147484025" r:id="rId30"/>
    <p:sldLayoutId id="2147484026" r:id="rId31"/>
    <p:sldLayoutId id="2147484027" r:id="rId32"/>
  </p:sldLayoutIdLst>
  <p:timing>
    <p:tnLst>
      <p:par>
        <p:cTn id="1" dur="indefinite" restart="never" nodeType="tmRoot"/>
      </p:par>
    </p:tnLst>
  </p:timing>
  <p:hf hdr="0" ftr="0" dt="0"/>
  <p:txStyles>
    <p:titleStyle>
      <a:lvl1pPr algn="l" defTabSz="342892" rtl="0" eaLnBrk="1" fontAlgn="base" hangingPunct="1">
        <a:lnSpc>
          <a:spcPts val="2100"/>
        </a:lnSpc>
        <a:spcBef>
          <a:spcPct val="0"/>
        </a:spcBef>
        <a:spcAft>
          <a:spcPct val="0"/>
        </a:spcAft>
        <a:defRPr lang="en-US" sz="2100" b="1" i="0" kern="1200" dirty="0">
          <a:solidFill>
            <a:srgbClr val="FFFF00"/>
          </a:solidFill>
          <a:latin typeface="Calibri"/>
          <a:ea typeface="+mj-ea"/>
          <a:cs typeface="Calibri"/>
        </a:defRPr>
      </a:lvl1pPr>
      <a:lvl2pPr algn="l" defTabSz="342892" rtl="0" eaLnBrk="1" fontAlgn="base" hangingPunct="1">
        <a:lnSpc>
          <a:spcPts val="2100"/>
        </a:lnSpc>
        <a:spcBef>
          <a:spcPct val="0"/>
        </a:spcBef>
        <a:spcAft>
          <a:spcPct val="0"/>
        </a:spcAft>
        <a:defRPr sz="1950">
          <a:solidFill>
            <a:srgbClr val="FFFFFF"/>
          </a:solidFill>
          <a:latin typeface="Arial" charset="0"/>
        </a:defRPr>
      </a:lvl2pPr>
      <a:lvl3pPr algn="l" defTabSz="342892" rtl="0" eaLnBrk="1" fontAlgn="base" hangingPunct="1">
        <a:lnSpc>
          <a:spcPts val="2100"/>
        </a:lnSpc>
        <a:spcBef>
          <a:spcPct val="0"/>
        </a:spcBef>
        <a:spcAft>
          <a:spcPct val="0"/>
        </a:spcAft>
        <a:defRPr sz="1950">
          <a:solidFill>
            <a:srgbClr val="FFFFFF"/>
          </a:solidFill>
          <a:latin typeface="Arial" charset="0"/>
        </a:defRPr>
      </a:lvl3pPr>
      <a:lvl4pPr algn="l" defTabSz="342892" rtl="0" eaLnBrk="1" fontAlgn="base" hangingPunct="1">
        <a:lnSpc>
          <a:spcPts val="2100"/>
        </a:lnSpc>
        <a:spcBef>
          <a:spcPct val="0"/>
        </a:spcBef>
        <a:spcAft>
          <a:spcPct val="0"/>
        </a:spcAft>
        <a:defRPr sz="1950">
          <a:solidFill>
            <a:srgbClr val="FFFFFF"/>
          </a:solidFill>
          <a:latin typeface="Arial" charset="0"/>
        </a:defRPr>
      </a:lvl4pPr>
      <a:lvl5pPr algn="l" defTabSz="342892" rtl="0" eaLnBrk="1" fontAlgn="base" hangingPunct="1">
        <a:lnSpc>
          <a:spcPts val="2100"/>
        </a:lnSpc>
        <a:spcBef>
          <a:spcPct val="0"/>
        </a:spcBef>
        <a:spcAft>
          <a:spcPct val="0"/>
        </a:spcAft>
        <a:defRPr sz="1950">
          <a:solidFill>
            <a:srgbClr val="FFFFFF"/>
          </a:solidFill>
          <a:latin typeface="Arial" charset="0"/>
        </a:defRPr>
      </a:lvl5pPr>
      <a:lvl6pPr marL="342892" algn="l" defTabSz="342892" rtl="0" eaLnBrk="1" fontAlgn="base" hangingPunct="1">
        <a:lnSpc>
          <a:spcPts val="2100"/>
        </a:lnSpc>
        <a:spcBef>
          <a:spcPct val="0"/>
        </a:spcBef>
        <a:spcAft>
          <a:spcPct val="0"/>
        </a:spcAft>
        <a:defRPr sz="1950">
          <a:solidFill>
            <a:srgbClr val="FFFFFF"/>
          </a:solidFill>
          <a:latin typeface="Arial" charset="0"/>
        </a:defRPr>
      </a:lvl6pPr>
      <a:lvl7pPr marL="685783" algn="l" defTabSz="342892" rtl="0" eaLnBrk="1" fontAlgn="base" hangingPunct="1">
        <a:lnSpc>
          <a:spcPts val="2100"/>
        </a:lnSpc>
        <a:spcBef>
          <a:spcPct val="0"/>
        </a:spcBef>
        <a:spcAft>
          <a:spcPct val="0"/>
        </a:spcAft>
        <a:defRPr sz="1950">
          <a:solidFill>
            <a:srgbClr val="FFFFFF"/>
          </a:solidFill>
          <a:latin typeface="Arial" charset="0"/>
        </a:defRPr>
      </a:lvl7pPr>
      <a:lvl8pPr marL="1028675" algn="l" defTabSz="342892" rtl="0" eaLnBrk="1" fontAlgn="base" hangingPunct="1">
        <a:lnSpc>
          <a:spcPts val="2100"/>
        </a:lnSpc>
        <a:spcBef>
          <a:spcPct val="0"/>
        </a:spcBef>
        <a:spcAft>
          <a:spcPct val="0"/>
        </a:spcAft>
        <a:defRPr sz="1950">
          <a:solidFill>
            <a:srgbClr val="FFFFFF"/>
          </a:solidFill>
          <a:latin typeface="Arial" charset="0"/>
        </a:defRPr>
      </a:lvl8pPr>
      <a:lvl9pPr marL="1371566" algn="l" defTabSz="342892" rtl="0" eaLnBrk="1" fontAlgn="base" hangingPunct="1">
        <a:lnSpc>
          <a:spcPts val="2100"/>
        </a:lnSpc>
        <a:spcBef>
          <a:spcPct val="0"/>
        </a:spcBef>
        <a:spcAft>
          <a:spcPct val="0"/>
        </a:spcAft>
        <a:defRPr sz="1950">
          <a:solidFill>
            <a:srgbClr val="FFFFFF"/>
          </a:solidFill>
          <a:latin typeface="Arial" charset="0"/>
        </a:defRPr>
      </a:lvl9pPr>
    </p:titleStyle>
    <p:bodyStyle>
      <a:lvl1pPr marL="257168" indent="-257168" algn="l" defTabSz="342892" rtl="0" eaLnBrk="1" fontAlgn="base" hangingPunct="1">
        <a:spcBef>
          <a:spcPct val="20000"/>
        </a:spcBef>
        <a:spcAft>
          <a:spcPct val="0"/>
        </a:spcAft>
        <a:buFont typeface="Arial" charset="0"/>
        <a:buChar char="•"/>
        <a:defRPr sz="1800" kern="1200">
          <a:solidFill>
            <a:schemeClr val="tx1">
              <a:lumMod val="50000"/>
            </a:schemeClr>
          </a:solidFill>
          <a:latin typeface="Calibri"/>
          <a:ea typeface="+mn-ea"/>
          <a:cs typeface="Calibri"/>
        </a:defRPr>
      </a:lvl1pPr>
      <a:lvl2pPr marL="557199" indent="-214308" algn="l" defTabSz="342892" rtl="0" eaLnBrk="1" fontAlgn="base" hangingPunct="1">
        <a:spcBef>
          <a:spcPct val="20000"/>
        </a:spcBef>
        <a:spcAft>
          <a:spcPct val="0"/>
        </a:spcAft>
        <a:buFont typeface="Arial" charset="0"/>
        <a:buChar char="–"/>
        <a:defRPr sz="1500" kern="1200">
          <a:solidFill>
            <a:schemeClr val="tx1">
              <a:lumMod val="50000"/>
            </a:schemeClr>
          </a:solidFill>
          <a:latin typeface="Calibri"/>
          <a:ea typeface="+mn-ea"/>
          <a:cs typeface="Calibri"/>
        </a:defRPr>
      </a:lvl2pPr>
      <a:lvl3pPr marL="857228" indent="-171446" algn="l" defTabSz="342892"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200120" indent="-171446" algn="l" defTabSz="342892"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1543012" indent="-171446" algn="l" defTabSz="342892"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p:nvGrpSpPr>
        <p:grpSpPr bwMode="auto">
          <a:xfrm flipH="1" flipV="1">
            <a:off x="0" y="656997"/>
            <a:ext cx="9144000" cy="55563"/>
            <a:chOff x="0" y="832104"/>
            <a:chExt cx="9144000" cy="54864"/>
          </a:xfrm>
          <a:solidFill>
            <a:schemeClr val="accent5"/>
          </a:solidFill>
        </p:grpSpPr>
        <p:sp>
          <p:nvSpPr>
            <p:cNvPr id="14" name="Rectangle 13"/>
            <p:cNvSpPr/>
            <p:nvPr/>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892"/>
              <a:endParaRPr lang="en-US" dirty="0">
                <a:solidFill>
                  <a:srgbClr val="FFFFFF"/>
                </a:solidFill>
                <a:ea typeface="ＭＳ Ｐゴシック" pitchFamily="-106" charset="-128"/>
                <a:cs typeface="ＭＳ Ｐゴシック" pitchFamily="-106" charset="-128"/>
              </a:endParaRPr>
            </a:p>
          </p:txBody>
        </p:sp>
        <p:sp>
          <p:nvSpPr>
            <p:cNvPr id="15" name="Rectangle 14"/>
            <p:cNvSpPr/>
            <p:nvPr/>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892"/>
              <a:endParaRPr lang="en-US" dirty="0">
                <a:solidFill>
                  <a:srgbClr val="FFFFFF"/>
                </a:solidFill>
                <a:ea typeface="ＭＳ Ｐゴシック" pitchFamily="-106" charset="-128"/>
                <a:cs typeface="ＭＳ Ｐゴシック" pitchFamily="-106" charset="-128"/>
              </a:endParaRPr>
            </a:p>
          </p:txBody>
        </p:sp>
        <p:sp>
          <p:nvSpPr>
            <p:cNvPr id="18" name="Rectangle 17"/>
            <p:cNvSpPr/>
            <p:nvPr/>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892"/>
              <a:endParaRPr lang="en-US" dirty="0">
                <a:solidFill>
                  <a:srgbClr val="FFFFFF"/>
                </a:solidFill>
                <a:ea typeface="ＭＳ Ｐゴシック" pitchFamily="-106" charset="-128"/>
                <a:cs typeface="ＭＳ Ｐゴシック" pitchFamily="-106" charset="-128"/>
              </a:endParaRPr>
            </a:p>
          </p:txBody>
        </p:sp>
      </p:grpSp>
      <p:sp>
        <p:nvSpPr>
          <p:cNvPr id="2" name="Title Placeholder 1"/>
          <p:cNvSpPr>
            <a:spLocks noGrp="1"/>
          </p:cNvSpPr>
          <p:nvPr>
            <p:ph type="title"/>
          </p:nvPr>
        </p:nvSpPr>
        <p:spPr>
          <a:xfrm>
            <a:off x="5" y="0"/>
            <a:ext cx="9143999" cy="712550"/>
          </a:xfrm>
          <a:prstGeom prst="rect">
            <a:avLst/>
          </a:prstGeom>
          <a:solidFill>
            <a:srgbClr val="000066"/>
          </a:solidFill>
        </p:spPr>
        <p:txBody>
          <a:bodyPr vert="horz" lIns="91440" tIns="45720" rIns="91440" bIns="45720" rtlCol="0" anchor="ctr">
            <a:normAutofit/>
          </a:bodyPr>
          <a:lstStyle/>
          <a:p>
            <a:pPr lvl="0"/>
            <a:r>
              <a:rPr lang="en-US" dirty="0" smtClean="0"/>
              <a:t>Content</a:t>
            </a:r>
            <a:endParaRPr lang="en-US" dirty="0"/>
          </a:p>
        </p:txBody>
      </p:sp>
      <p:pic>
        <p:nvPicPr>
          <p:cNvPr id="11" name="Picture 1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272879" y="6308608"/>
            <a:ext cx="2743215" cy="402070"/>
          </a:xfrm>
          <a:prstGeom prst="rect">
            <a:avLst/>
          </a:prstGeom>
        </p:spPr>
      </p:pic>
      <p:sp>
        <p:nvSpPr>
          <p:cNvPr id="10" name="Text Placeholder 9"/>
          <p:cNvSpPr txBox="1">
            <a:spLocks/>
          </p:cNvSpPr>
          <p:nvPr/>
        </p:nvSpPr>
        <p:spPr>
          <a:xfrm>
            <a:off x="130175" y="6616700"/>
            <a:ext cx="7286625" cy="241300"/>
          </a:xfrm>
          <a:prstGeom prst="rect">
            <a:avLst/>
          </a:prstGeom>
        </p:spPr>
        <p:txBody>
          <a:bodyPr>
            <a:normAutofit/>
          </a:bodyPr>
          <a:lstStyle>
            <a:lvl1pPr marL="342900" indent="-342900">
              <a:defRPr>
                <a:solidFill>
                  <a:schemeClr val="tx1"/>
                </a:solidFill>
                <a:latin typeface="Arial" charset="0"/>
                <a:ea typeface="ＭＳ Ｐゴシック" charset="-128"/>
              </a:defRPr>
            </a:lvl1pPr>
            <a:lvl2pPr marL="37931725" indent="-37474525">
              <a:defRPr>
                <a:solidFill>
                  <a:schemeClr val="tx1"/>
                </a:solidFill>
                <a:latin typeface="Arial" charset="0"/>
                <a:ea typeface="ＭＳ Ｐゴシック" charset="-128"/>
              </a:defRPr>
            </a:lvl2pPr>
            <a:lvl3pPr>
              <a:defRPr>
                <a:solidFill>
                  <a:schemeClr val="tx1"/>
                </a:solidFill>
                <a:latin typeface="Arial" charset="0"/>
                <a:ea typeface="ＭＳ Ｐゴシック" charset="-128"/>
              </a:defRPr>
            </a:lvl3pPr>
            <a:lvl4pPr>
              <a:defRPr>
                <a:solidFill>
                  <a:schemeClr val="tx1"/>
                </a:solidFill>
                <a:latin typeface="Arial" charset="0"/>
                <a:ea typeface="ＭＳ Ｐゴシック" charset="-128"/>
              </a:defRPr>
            </a:lvl4pPr>
            <a:lvl5pPr>
              <a:defRPr>
                <a:solidFill>
                  <a:schemeClr val="tx1"/>
                </a:solidFill>
                <a:latin typeface="Arial" charset="0"/>
                <a:ea typeface="ＭＳ Ｐゴシック" charset="-128"/>
              </a:defRPr>
            </a:lvl5pPr>
            <a:lvl6pPr marL="457200" fontAlgn="base">
              <a:spcBef>
                <a:spcPct val="0"/>
              </a:spcBef>
              <a:spcAft>
                <a:spcPct val="0"/>
              </a:spcAft>
              <a:defRPr>
                <a:solidFill>
                  <a:schemeClr val="tx1"/>
                </a:solidFill>
                <a:latin typeface="Arial" charset="0"/>
                <a:ea typeface="ＭＳ Ｐゴシック" charset="-128"/>
              </a:defRPr>
            </a:lvl6pPr>
            <a:lvl7pPr marL="914400" fontAlgn="base">
              <a:spcBef>
                <a:spcPct val="0"/>
              </a:spcBef>
              <a:spcAft>
                <a:spcPct val="0"/>
              </a:spcAft>
              <a:defRPr>
                <a:solidFill>
                  <a:schemeClr val="tx1"/>
                </a:solidFill>
                <a:latin typeface="Arial" charset="0"/>
                <a:ea typeface="ＭＳ Ｐゴシック" charset="-128"/>
              </a:defRPr>
            </a:lvl7pPr>
            <a:lvl8pPr marL="1371600" fontAlgn="base">
              <a:spcBef>
                <a:spcPct val="0"/>
              </a:spcBef>
              <a:spcAft>
                <a:spcPct val="0"/>
              </a:spcAft>
              <a:defRPr>
                <a:solidFill>
                  <a:schemeClr val="tx1"/>
                </a:solidFill>
                <a:latin typeface="Arial" charset="0"/>
                <a:ea typeface="ＭＳ Ｐゴシック" charset="-128"/>
              </a:defRPr>
            </a:lvl8pPr>
            <a:lvl9pPr marL="1828800" fontAlgn="base">
              <a:spcBef>
                <a:spcPct val="0"/>
              </a:spcBef>
              <a:spcAft>
                <a:spcPct val="0"/>
              </a:spcAft>
              <a:defRPr>
                <a:solidFill>
                  <a:schemeClr val="tx1"/>
                </a:solidFill>
                <a:latin typeface="Arial" charset="0"/>
                <a:ea typeface="ＭＳ Ｐゴシック" charset="-128"/>
              </a:defRPr>
            </a:lvl9pPr>
          </a:lstStyle>
          <a:p>
            <a:pPr>
              <a:lnSpc>
                <a:spcPct val="90000"/>
              </a:lnSpc>
              <a:spcBef>
                <a:spcPct val="20000"/>
              </a:spcBef>
              <a:buFont typeface="Arial" charset="0"/>
              <a:buNone/>
            </a:pPr>
            <a:endParaRPr lang="en-US" sz="1050" dirty="0">
              <a:solidFill>
                <a:srgbClr val="292929"/>
              </a:solidFill>
              <a:cs typeface="Arial" charset="0"/>
            </a:endParaRPr>
          </a:p>
        </p:txBody>
      </p:sp>
    </p:spTree>
    <p:extLst>
      <p:ext uri="{BB962C8B-B14F-4D97-AF65-F5344CB8AC3E}">
        <p14:creationId xmlns:p14="http://schemas.microsoft.com/office/powerpoint/2010/main" val="713781728"/>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 id="2147484057" r:id="rId28"/>
    <p:sldLayoutId id="2147484058" r:id="rId29"/>
    <p:sldLayoutId id="2147484059" r:id="rId30"/>
    <p:sldLayoutId id="2147484060" r:id="rId31"/>
    <p:sldLayoutId id="2147484061" r:id="rId32"/>
  </p:sldLayoutIdLst>
  <p:timing>
    <p:tnLst>
      <p:par>
        <p:cTn id="1" dur="indefinite" restart="never" nodeType="tmRoot"/>
      </p:par>
    </p:tnLst>
  </p:timing>
  <p:hf hdr="0" ftr="0" dt="0"/>
  <p:txStyles>
    <p:titleStyle>
      <a:lvl1pPr algn="l" defTabSz="342892" rtl="0" eaLnBrk="1" fontAlgn="base" hangingPunct="1">
        <a:lnSpc>
          <a:spcPts val="2100"/>
        </a:lnSpc>
        <a:spcBef>
          <a:spcPct val="0"/>
        </a:spcBef>
        <a:spcAft>
          <a:spcPct val="0"/>
        </a:spcAft>
        <a:defRPr lang="en-US" sz="2100" b="1" i="0" kern="1200" dirty="0">
          <a:solidFill>
            <a:srgbClr val="FFFF00"/>
          </a:solidFill>
          <a:latin typeface="Calibri"/>
          <a:ea typeface="+mj-ea"/>
          <a:cs typeface="Calibri"/>
        </a:defRPr>
      </a:lvl1pPr>
      <a:lvl2pPr algn="l" defTabSz="342892" rtl="0" eaLnBrk="1" fontAlgn="base" hangingPunct="1">
        <a:lnSpc>
          <a:spcPts val="2100"/>
        </a:lnSpc>
        <a:spcBef>
          <a:spcPct val="0"/>
        </a:spcBef>
        <a:spcAft>
          <a:spcPct val="0"/>
        </a:spcAft>
        <a:defRPr sz="1950">
          <a:solidFill>
            <a:srgbClr val="FFFFFF"/>
          </a:solidFill>
          <a:latin typeface="Arial" charset="0"/>
        </a:defRPr>
      </a:lvl2pPr>
      <a:lvl3pPr algn="l" defTabSz="342892" rtl="0" eaLnBrk="1" fontAlgn="base" hangingPunct="1">
        <a:lnSpc>
          <a:spcPts val="2100"/>
        </a:lnSpc>
        <a:spcBef>
          <a:spcPct val="0"/>
        </a:spcBef>
        <a:spcAft>
          <a:spcPct val="0"/>
        </a:spcAft>
        <a:defRPr sz="1950">
          <a:solidFill>
            <a:srgbClr val="FFFFFF"/>
          </a:solidFill>
          <a:latin typeface="Arial" charset="0"/>
        </a:defRPr>
      </a:lvl3pPr>
      <a:lvl4pPr algn="l" defTabSz="342892" rtl="0" eaLnBrk="1" fontAlgn="base" hangingPunct="1">
        <a:lnSpc>
          <a:spcPts val="2100"/>
        </a:lnSpc>
        <a:spcBef>
          <a:spcPct val="0"/>
        </a:spcBef>
        <a:spcAft>
          <a:spcPct val="0"/>
        </a:spcAft>
        <a:defRPr sz="1950">
          <a:solidFill>
            <a:srgbClr val="FFFFFF"/>
          </a:solidFill>
          <a:latin typeface="Arial" charset="0"/>
        </a:defRPr>
      </a:lvl4pPr>
      <a:lvl5pPr algn="l" defTabSz="342892" rtl="0" eaLnBrk="1" fontAlgn="base" hangingPunct="1">
        <a:lnSpc>
          <a:spcPts val="2100"/>
        </a:lnSpc>
        <a:spcBef>
          <a:spcPct val="0"/>
        </a:spcBef>
        <a:spcAft>
          <a:spcPct val="0"/>
        </a:spcAft>
        <a:defRPr sz="1950">
          <a:solidFill>
            <a:srgbClr val="FFFFFF"/>
          </a:solidFill>
          <a:latin typeface="Arial" charset="0"/>
        </a:defRPr>
      </a:lvl5pPr>
      <a:lvl6pPr marL="342892" algn="l" defTabSz="342892" rtl="0" eaLnBrk="1" fontAlgn="base" hangingPunct="1">
        <a:lnSpc>
          <a:spcPts val="2100"/>
        </a:lnSpc>
        <a:spcBef>
          <a:spcPct val="0"/>
        </a:spcBef>
        <a:spcAft>
          <a:spcPct val="0"/>
        </a:spcAft>
        <a:defRPr sz="1950">
          <a:solidFill>
            <a:srgbClr val="FFFFFF"/>
          </a:solidFill>
          <a:latin typeface="Arial" charset="0"/>
        </a:defRPr>
      </a:lvl6pPr>
      <a:lvl7pPr marL="685783" algn="l" defTabSz="342892" rtl="0" eaLnBrk="1" fontAlgn="base" hangingPunct="1">
        <a:lnSpc>
          <a:spcPts val="2100"/>
        </a:lnSpc>
        <a:spcBef>
          <a:spcPct val="0"/>
        </a:spcBef>
        <a:spcAft>
          <a:spcPct val="0"/>
        </a:spcAft>
        <a:defRPr sz="1950">
          <a:solidFill>
            <a:srgbClr val="FFFFFF"/>
          </a:solidFill>
          <a:latin typeface="Arial" charset="0"/>
        </a:defRPr>
      </a:lvl7pPr>
      <a:lvl8pPr marL="1028675" algn="l" defTabSz="342892" rtl="0" eaLnBrk="1" fontAlgn="base" hangingPunct="1">
        <a:lnSpc>
          <a:spcPts val="2100"/>
        </a:lnSpc>
        <a:spcBef>
          <a:spcPct val="0"/>
        </a:spcBef>
        <a:spcAft>
          <a:spcPct val="0"/>
        </a:spcAft>
        <a:defRPr sz="1950">
          <a:solidFill>
            <a:srgbClr val="FFFFFF"/>
          </a:solidFill>
          <a:latin typeface="Arial" charset="0"/>
        </a:defRPr>
      </a:lvl8pPr>
      <a:lvl9pPr marL="1371566" algn="l" defTabSz="342892" rtl="0" eaLnBrk="1" fontAlgn="base" hangingPunct="1">
        <a:lnSpc>
          <a:spcPts val="2100"/>
        </a:lnSpc>
        <a:spcBef>
          <a:spcPct val="0"/>
        </a:spcBef>
        <a:spcAft>
          <a:spcPct val="0"/>
        </a:spcAft>
        <a:defRPr sz="1950">
          <a:solidFill>
            <a:srgbClr val="FFFFFF"/>
          </a:solidFill>
          <a:latin typeface="Arial" charset="0"/>
        </a:defRPr>
      </a:lvl9pPr>
    </p:titleStyle>
    <p:bodyStyle>
      <a:lvl1pPr marL="257168" indent="-257168" algn="l" defTabSz="342892" rtl="0" eaLnBrk="1" fontAlgn="base" hangingPunct="1">
        <a:spcBef>
          <a:spcPct val="20000"/>
        </a:spcBef>
        <a:spcAft>
          <a:spcPct val="0"/>
        </a:spcAft>
        <a:buFont typeface="Arial" charset="0"/>
        <a:buChar char="•"/>
        <a:defRPr sz="1800" kern="1200">
          <a:solidFill>
            <a:schemeClr val="tx1">
              <a:lumMod val="50000"/>
            </a:schemeClr>
          </a:solidFill>
          <a:latin typeface="Calibri"/>
          <a:ea typeface="+mn-ea"/>
          <a:cs typeface="Calibri"/>
        </a:defRPr>
      </a:lvl1pPr>
      <a:lvl2pPr marL="557199" indent="-214308" algn="l" defTabSz="342892" rtl="0" eaLnBrk="1" fontAlgn="base" hangingPunct="1">
        <a:spcBef>
          <a:spcPct val="20000"/>
        </a:spcBef>
        <a:spcAft>
          <a:spcPct val="0"/>
        </a:spcAft>
        <a:buFont typeface="Arial" charset="0"/>
        <a:buChar char="–"/>
        <a:defRPr sz="1500" kern="1200">
          <a:solidFill>
            <a:schemeClr val="tx1">
              <a:lumMod val="50000"/>
            </a:schemeClr>
          </a:solidFill>
          <a:latin typeface="Calibri"/>
          <a:ea typeface="+mn-ea"/>
          <a:cs typeface="Calibri"/>
        </a:defRPr>
      </a:lvl2pPr>
      <a:lvl3pPr marL="857228" indent="-171446" algn="l" defTabSz="342892"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200120" indent="-171446" algn="l" defTabSz="342892"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1543012" indent="-171446" algn="l" defTabSz="342892"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10.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70.jpg"/><Relationship Id="rId21" Type="http://schemas.openxmlformats.org/officeDocument/2006/relationships/image" Target="../media/image52.jpg"/><Relationship Id="rId34" Type="http://schemas.openxmlformats.org/officeDocument/2006/relationships/image" Target="../media/image65.png"/><Relationship Id="rId42" Type="http://schemas.openxmlformats.org/officeDocument/2006/relationships/image" Target="../media/image73.jpg"/><Relationship Id="rId47" Type="http://schemas.openxmlformats.org/officeDocument/2006/relationships/image" Target="../media/image78.jpg"/><Relationship Id="rId50" Type="http://schemas.openxmlformats.org/officeDocument/2006/relationships/image" Target="../media/image81.png"/><Relationship Id="rId55" Type="http://schemas.openxmlformats.org/officeDocument/2006/relationships/image" Target="../media/image86.jpg"/><Relationship Id="rId63" Type="http://schemas.openxmlformats.org/officeDocument/2006/relationships/image" Target="../media/image94.png"/><Relationship Id="rId68" Type="http://schemas.openxmlformats.org/officeDocument/2006/relationships/image" Target="../media/image99.png"/><Relationship Id="rId76" Type="http://schemas.openxmlformats.org/officeDocument/2006/relationships/image" Target="../media/image107.png"/><Relationship Id="rId7" Type="http://schemas.openxmlformats.org/officeDocument/2006/relationships/image" Target="../media/image38.png"/><Relationship Id="rId71" Type="http://schemas.openxmlformats.org/officeDocument/2006/relationships/image" Target="../media/image102.png"/><Relationship Id="rId2" Type="http://schemas.openxmlformats.org/officeDocument/2006/relationships/notesSlide" Target="../notesSlides/notesSlide12.xml"/><Relationship Id="rId16" Type="http://schemas.openxmlformats.org/officeDocument/2006/relationships/image" Target="../media/image47.png"/><Relationship Id="rId29" Type="http://schemas.openxmlformats.org/officeDocument/2006/relationships/image" Target="../media/image60.jpeg"/><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jpg"/><Relationship Id="rId37" Type="http://schemas.openxmlformats.org/officeDocument/2006/relationships/image" Target="../media/image68.png"/><Relationship Id="rId40" Type="http://schemas.openxmlformats.org/officeDocument/2006/relationships/image" Target="../media/image71.jpg"/><Relationship Id="rId45" Type="http://schemas.openxmlformats.org/officeDocument/2006/relationships/image" Target="../media/image76.jpg"/><Relationship Id="rId53" Type="http://schemas.openxmlformats.org/officeDocument/2006/relationships/image" Target="../media/image84.png"/><Relationship Id="rId58" Type="http://schemas.openxmlformats.org/officeDocument/2006/relationships/image" Target="../media/image89.jpg"/><Relationship Id="rId66" Type="http://schemas.openxmlformats.org/officeDocument/2006/relationships/image" Target="../media/image97.png"/><Relationship Id="rId74" Type="http://schemas.openxmlformats.org/officeDocument/2006/relationships/image" Target="../media/image10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36" Type="http://schemas.openxmlformats.org/officeDocument/2006/relationships/image" Target="../media/image67.jpg"/><Relationship Id="rId49" Type="http://schemas.openxmlformats.org/officeDocument/2006/relationships/image" Target="../media/image80.png"/><Relationship Id="rId57" Type="http://schemas.openxmlformats.org/officeDocument/2006/relationships/image" Target="../media/image88.jpg"/><Relationship Id="rId61" Type="http://schemas.openxmlformats.org/officeDocument/2006/relationships/image" Target="../media/image92.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gif"/><Relationship Id="rId44" Type="http://schemas.openxmlformats.org/officeDocument/2006/relationships/image" Target="../media/image75.jpg"/><Relationship Id="rId52" Type="http://schemas.openxmlformats.org/officeDocument/2006/relationships/image" Target="../media/image83.jpeg"/><Relationship Id="rId60" Type="http://schemas.openxmlformats.org/officeDocument/2006/relationships/image" Target="../media/image91.png"/><Relationship Id="rId65" Type="http://schemas.openxmlformats.org/officeDocument/2006/relationships/image" Target="../media/image96.png"/><Relationship Id="rId73" Type="http://schemas.openxmlformats.org/officeDocument/2006/relationships/image" Target="../media/image104.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jpg"/><Relationship Id="rId35" Type="http://schemas.openxmlformats.org/officeDocument/2006/relationships/image" Target="../media/image66.jpg"/><Relationship Id="rId43" Type="http://schemas.openxmlformats.org/officeDocument/2006/relationships/image" Target="../media/image74.png"/><Relationship Id="rId48" Type="http://schemas.openxmlformats.org/officeDocument/2006/relationships/image" Target="../media/image79.jpg"/><Relationship Id="rId56" Type="http://schemas.openxmlformats.org/officeDocument/2006/relationships/image" Target="../media/image87.png"/><Relationship Id="rId64" Type="http://schemas.openxmlformats.org/officeDocument/2006/relationships/image" Target="../media/image95.png"/><Relationship Id="rId69" Type="http://schemas.openxmlformats.org/officeDocument/2006/relationships/image" Target="../media/image100.png"/><Relationship Id="rId8" Type="http://schemas.openxmlformats.org/officeDocument/2006/relationships/image" Target="../media/image39.png"/><Relationship Id="rId51" Type="http://schemas.openxmlformats.org/officeDocument/2006/relationships/image" Target="../media/image82.png"/><Relationship Id="rId72" Type="http://schemas.openxmlformats.org/officeDocument/2006/relationships/image" Target="../media/image103.png"/><Relationship Id="rId3" Type="http://schemas.openxmlformats.org/officeDocument/2006/relationships/image" Target="../media/image34.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38" Type="http://schemas.openxmlformats.org/officeDocument/2006/relationships/image" Target="../media/image69.png"/><Relationship Id="rId46" Type="http://schemas.openxmlformats.org/officeDocument/2006/relationships/image" Target="../media/image77.jpg"/><Relationship Id="rId59" Type="http://schemas.openxmlformats.org/officeDocument/2006/relationships/image" Target="../media/image90.jpg"/><Relationship Id="rId67" Type="http://schemas.openxmlformats.org/officeDocument/2006/relationships/image" Target="../media/image98.png"/><Relationship Id="rId20" Type="http://schemas.openxmlformats.org/officeDocument/2006/relationships/image" Target="../media/image51.png"/><Relationship Id="rId41" Type="http://schemas.openxmlformats.org/officeDocument/2006/relationships/image" Target="../media/image72.jpg"/><Relationship Id="rId54" Type="http://schemas.openxmlformats.org/officeDocument/2006/relationships/image" Target="../media/image85.png"/><Relationship Id="rId62" Type="http://schemas.openxmlformats.org/officeDocument/2006/relationships/image" Target="../media/image93.png"/><Relationship Id="rId70" Type="http://schemas.openxmlformats.org/officeDocument/2006/relationships/image" Target="../media/image101.png"/><Relationship Id="rId75" Type="http://schemas.openxmlformats.org/officeDocument/2006/relationships/image" Target="../media/image106.png"/><Relationship Id="rId1" Type="http://schemas.openxmlformats.org/officeDocument/2006/relationships/slideLayout" Target="../slideLayouts/slideLayout109.xml"/><Relationship Id="rId6" Type="http://schemas.openxmlformats.org/officeDocument/2006/relationships/image" Target="../media/image37.JPG"/></Relationships>
</file>

<file path=ppt/slides/_rels/slide1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13.xml"/><Relationship Id="rId1" Type="http://schemas.openxmlformats.org/officeDocument/2006/relationships/slideLayout" Target="../slideLayouts/slideLayout104.xml"/><Relationship Id="rId6" Type="http://schemas.openxmlformats.org/officeDocument/2006/relationships/image" Target="../media/image111.jpeg"/><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109.jpeg"/><Relationship Id="rId9" Type="http://schemas.openxmlformats.org/officeDocument/2006/relationships/image" Target="../media/image1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1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xml"/><Relationship Id="rId1" Type="http://schemas.openxmlformats.org/officeDocument/2006/relationships/slideLayout" Target="../slideLayouts/slideLayout113.xml"/><Relationship Id="rId6" Type="http://schemas.openxmlformats.org/officeDocument/2006/relationships/comments" Target="../comments/comment1.xml"/><Relationship Id="rId5" Type="http://schemas.openxmlformats.org/officeDocument/2006/relationships/image" Target="../media/image123.tmp"/><Relationship Id="rId4" Type="http://schemas.openxmlformats.org/officeDocument/2006/relationships/image" Target="../media/image122.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0960" y="1666640"/>
            <a:ext cx="8471371" cy="1381360"/>
          </a:xfrm>
        </p:spPr>
        <p:txBody>
          <a:bodyPr>
            <a:normAutofit/>
          </a:bodyPr>
          <a:lstStyle/>
          <a:p>
            <a:r>
              <a:rPr lang="en-US" sz="2800" b="0" dirty="0" smtClean="0"/>
              <a:t>Smart Manufacturing</a:t>
            </a:r>
            <a:endParaRPr lang="en-US" sz="2800" b="0" dirty="0"/>
          </a:p>
          <a:p>
            <a:endParaRPr lang="en-US" sz="2400" b="0" dirty="0"/>
          </a:p>
        </p:txBody>
      </p:sp>
      <p:sp>
        <p:nvSpPr>
          <p:cNvPr id="3" name="Text Placeholder 2"/>
          <p:cNvSpPr>
            <a:spLocks noGrp="1"/>
          </p:cNvSpPr>
          <p:nvPr>
            <p:ph type="body" sz="quarter" idx="10"/>
          </p:nvPr>
        </p:nvSpPr>
        <p:spPr>
          <a:xfrm>
            <a:off x="530960" y="2438400"/>
            <a:ext cx="5981000" cy="838200"/>
          </a:xfrm>
        </p:spPr>
        <p:txBody>
          <a:bodyPr/>
          <a:lstStyle/>
          <a:p>
            <a:r>
              <a:rPr lang="en-US" sz="1800" b="0" dirty="0" smtClean="0"/>
              <a:t>Dr. Sudarsan Rachuri, </a:t>
            </a:r>
            <a:r>
              <a:rPr lang="en-US" sz="1800" b="0" dirty="0"/>
              <a:t>Technology Manager</a:t>
            </a:r>
          </a:p>
          <a:p>
            <a:r>
              <a:rPr lang="en-US" sz="1800" b="0" dirty="0"/>
              <a:t>Advanced Manufacturing Office</a:t>
            </a:r>
          </a:p>
        </p:txBody>
      </p:sp>
      <p:sp>
        <p:nvSpPr>
          <p:cNvPr id="4" name="Text Placeholder 3"/>
          <p:cNvSpPr>
            <a:spLocks noGrp="1"/>
          </p:cNvSpPr>
          <p:nvPr>
            <p:ph type="body" sz="quarter" idx="13"/>
          </p:nvPr>
        </p:nvSpPr>
        <p:spPr>
          <a:xfrm>
            <a:off x="524471" y="3429000"/>
            <a:ext cx="4448477" cy="478467"/>
          </a:xfrm>
        </p:spPr>
        <p:txBody>
          <a:bodyPr>
            <a:noAutofit/>
          </a:bodyPr>
          <a:lstStyle/>
          <a:p>
            <a:r>
              <a:rPr lang="en-US" sz="1800" dirty="0"/>
              <a:t>AMO Peer Review</a:t>
            </a:r>
          </a:p>
          <a:p>
            <a:r>
              <a:rPr lang="en-US" sz="1800" dirty="0"/>
              <a:t>June 2020  |  Washington, DC</a:t>
            </a:r>
          </a:p>
        </p:txBody>
      </p:sp>
      <p:sp>
        <p:nvSpPr>
          <p:cNvPr id="7" name="Text Placeholder 2"/>
          <p:cNvSpPr txBox="1">
            <a:spLocks/>
          </p:cNvSpPr>
          <p:nvPr/>
        </p:nvSpPr>
        <p:spPr bwMode="auto">
          <a:xfrm>
            <a:off x="4972948" y="3754547"/>
            <a:ext cx="4171052" cy="33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i="1" dirty="0">
                <a:solidFill>
                  <a:srgbClr val="005C82"/>
                </a:solidFill>
              </a:rPr>
              <a:t>manufacturing.energy.gov</a:t>
            </a:r>
          </a:p>
        </p:txBody>
      </p:sp>
    </p:spTree>
    <p:extLst>
      <p:ext uri="{BB962C8B-B14F-4D97-AF65-F5344CB8AC3E}">
        <p14:creationId xmlns:p14="http://schemas.microsoft.com/office/powerpoint/2010/main" val="301282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114300" y="896466"/>
            <a:ext cx="8915400" cy="5105400"/>
          </a:xfrm>
          <a:prstGeom prst="rect">
            <a:avLst/>
          </a:prstGeom>
          <a:noFill/>
        </p:spPr>
      </p:pic>
      <p:sp>
        <p:nvSpPr>
          <p:cNvPr id="5" name="Oval 4"/>
          <p:cNvSpPr/>
          <p:nvPr/>
        </p:nvSpPr>
        <p:spPr>
          <a:xfrm>
            <a:off x="1600200" y="3657600"/>
            <a:ext cx="1774777" cy="845232"/>
          </a:xfrm>
          <a:prstGeom prst="ellipse">
            <a:avLst/>
          </a:prstGeom>
          <a:solidFill>
            <a:schemeClr val="accent3">
              <a:lumMod val="20000"/>
              <a:lumOff val="80000"/>
              <a:alpha val="34000"/>
            </a:schemeClr>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1790782" y="5581942"/>
            <a:ext cx="2326278" cy="369332"/>
          </a:xfrm>
          <a:prstGeom prst="rect">
            <a:avLst/>
          </a:prstGeom>
          <a:solidFill>
            <a:schemeClr val="accent3">
              <a:lumMod val="20000"/>
              <a:lumOff val="80000"/>
              <a:alpha val="34000"/>
            </a:schemeClr>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solidFill>
                  <a:schemeClr val="accent5">
                    <a:lumMod val="50000"/>
                  </a:schemeClr>
                </a:solidFill>
              </a:rPr>
              <a:t>Smart manufacturing</a:t>
            </a:r>
          </a:p>
        </p:txBody>
      </p:sp>
      <p:sp>
        <p:nvSpPr>
          <p:cNvPr id="11" name="Down Arrow 10"/>
          <p:cNvSpPr/>
          <p:nvPr/>
        </p:nvSpPr>
        <p:spPr>
          <a:xfrm>
            <a:off x="2405156" y="4502832"/>
            <a:ext cx="284022" cy="1079110"/>
          </a:xfrm>
          <a:prstGeom prst="downArrow">
            <a:avLst/>
          </a:prstGeom>
          <a:solidFill>
            <a:schemeClr val="accent3">
              <a:lumMod val="20000"/>
              <a:lumOff val="80000"/>
              <a:alpha val="34000"/>
            </a:schemeClr>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AMO Technology Areas</a:t>
            </a:r>
          </a:p>
        </p:txBody>
      </p:sp>
      <p:cxnSp>
        <p:nvCxnSpPr>
          <p:cNvPr id="16" name="Straight Connector 15"/>
          <p:cNvCxnSpPr/>
          <p:nvPr/>
        </p:nvCxnSpPr>
        <p:spPr>
          <a:xfrm flipV="1">
            <a:off x="3374979" y="2667000"/>
            <a:ext cx="511221" cy="13716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5" idx="6"/>
          </p:cNvCxnSpPr>
          <p:nvPr/>
        </p:nvCxnSpPr>
        <p:spPr>
          <a:xfrm flipV="1">
            <a:off x="3374977" y="3449166"/>
            <a:ext cx="2" cy="63105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374979" y="3886200"/>
            <a:ext cx="2340021" cy="1524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5" idx="6"/>
          </p:cNvCxnSpPr>
          <p:nvPr/>
        </p:nvCxnSpPr>
        <p:spPr>
          <a:xfrm>
            <a:off x="3374977" y="4080216"/>
            <a:ext cx="2111423" cy="30368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374978" y="4056451"/>
            <a:ext cx="255611" cy="446381"/>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6"/>
          </p:cNvCxnSpPr>
          <p:nvPr/>
        </p:nvCxnSpPr>
        <p:spPr>
          <a:xfrm>
            <a:off x="3374977" y="4080216"/>
            <a:ext cx="1197023" cy="87939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374978" y="4056451"/>
            <a:ext cx="1882822" cy="744149"/>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3374978" y="3365934"/>
            <a:ext cx="2290856" cy="680841"/>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5" idx="6"/>
          </p:cNvCxnSpPr>
          <p:nvPr/>
        </p:nvCxnSpPr>
        <p:spPr>
          <a:xfrm>
            <a:off x="3374977" y="4080216"/>
            <a:ext cx="707924" cy="76216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5" idx="6"/>
          </p:cNvCxnSpPr>
          <p:nvPr/>
        </p:nvCxnSpPr>
        <p:spPr>
          <a:xfrm flipV="1">
            <a:off x="3374977" y="2466852"/>
            <a:ext cx="1120823" cy="1613364"/>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0904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63" y="25400"/>
            <a:ext cx="8724900" cy="812800"/>
          </a:xfrm>
        </p:spPr>
        <p:txBody>
          <a:bodyPr/>
          <a:lstStyle/>
          <a:p>
            <a:r>
              <a:rPr lang="en-US" sz="2800" dirty="0"/>
              <a:t>R&amp;D Projects related to Smart Manufacturing selected for negotiation from Multi-topic FOA</a:t>
            </a:r>
          </a:p>
        </p:txBody>
      </p:sp>
      <p:graphicFrame>
        <p:nvGraphicFramePr>
          <p:cNvPr id="4" name="Table 3"/>
          <p:cNvGraphicFramePr>
            <a:graphicFrameLocks noGrp="1"/>
          </p:cNvGraphicFramePr>
          <p:nvPr>
            <p:extLst>
              <p:ext uri="{D42A27DB-BD31-4B8C-83A1-F6EECF244321}">
                <p14:modId xmlns:p14="http://schemas.microsoft.com/office/powerpoint/2010/main" val="2401715659"/>
              </p:ext>
            </p:extLst>
          </p:nvPr>
        </p:nvGraphicFramePr>
        <p:xfrm>
          <a:off x="152400" y="990600"/>
          <a:ext cx="8839200" cy="5349240"/>
        </p:xfrm>
        <a:graphic>
          <a:graphicData uri="http://schemas.openxmlformats.org/drawingml/2006/table">
            <a:tbl>
              <a:tblPr firstRow="1" bandRow="1">
                <a:tableStyleId>{5C22544A-7EE6-4342-B048-85BDC9FD1C3A}</a:tableStyleId>
              </a:tblPr>
              <a:tblGrid>
                <a:gridCol w="2590800"/>
                <a:gridCol w="6248400"/>
              </a:tblGrid>
              <a:tr h="533400">
                <a:tc>
                  <a:txBody>
                    <a:bodyPr/>
                    <a:lstStyle/>
                    <a:p>
                      <a:pPr algn="ctr"/>
                      <a:r>
                        <a:rPr lang="en-US" sz="1000" dirty="0" smtClean="0">
                          <a:solidFill>
                            <a:schemeClr val="accent5">
                              <a:lumMod val="50000"/>
                            </a:schemeClr>
                          </a:solidFill>
                        </a:rPr>
                        <a:t>Project Title and Performer</a:t>
                      </a:r>
                      <a:endParaRPr lang="en-US" sz="1000" dirty="0">
                        <a:solidFill>
                          <a:schemeClr val="accent5">
                            <a:lumMod val="50000"/>
                          </a:schemeClr>
                        </a:solidFill>
                      </a:endParaRPr>
                    </a:p>
                  </a:txBody>
                  <a:tcPr anchor="ctr"/>
                </a:tc>
                <a:tc>
                  <a:txBody>
                    <a:bodyPr/>
                    <a:lstStyle/>
                    <a:p>
                      <a:pPr algn="ctr"/>
                      <a:r>
                        <a:rPr lang="en-US" sz="1000" dirty="0" smtClean="0">
                          <a:solidFill>
                            <a:schemeClr val="accent5">
                              <a:lumMod val="50000"/>
                            </a:schemeClr>
                          </a:solidFill>
                        </a:rPr>
                        <a:t>Project Description</a:t>
                      </a:r>
                      <a:endParaRPr lang="en-US" sz="1000" dirty="0">
                        <a:solidFill>
                          <a:schemeClr val="accent5">
                            <a:lumMod val="50000"/>
                          </a:schemeClr>
                        </a:solidFill>
                      </a:endParaRPr>
                    </a:p>
                  </a:txBody>
                  <a:tcPr anchor="ctr"/>
                </a:tc>
              </a:tr>
              <a:tr h="370840">
                <a:tc>
                  <a:txBody>
                    <a:bodyPr/>
                    <a:lstStyle/>
                    <a:p>
                      <a:r>
                        <a:rPr lang="en-US" sz="1000" dirty="0" smtClean="0"/>
                        <a:t>Single-step additive manufacturing of thermoelectric devices guided by machine learning and high throughput characterization –</a:t>
                      </a:r>
                      <a:r>
                        <a:rPr lang="en-US" sz="1000" b="1" dirty="0" smtClean="0"/>
                        <a:t> University of Virginia</a:t>
                      </a:r>
                      <a:endParaRPr lang="en-US" sz="1000" b="1" dirty="0"/>
                    </a:p>
                  </a:txBody>
                  <a:tcPr/>
                </a:tc>
                <a:tc>
                  <a:txBody>
                    <a:bodyPr/>
                    <a:lstStyle/>
                    <a:p>
                      <a:r>
                        <a:rPr lang="en-US" sz="1000" dirty="0" smtClean="0"/>
                        <a:t>To</a:t>
                      </a:r>
                      <a:r>
                        <a:rPr lang="en-US" sz="1000" baseline="0" dirty="0" smtClean="0"/>
                        <a:t> a</a:t>
                      </a:r>
                      <a:r>
                        <a:rPr lang="en-US" sz="1000" dirty="0" smtClean="0"/>
                        <a:t>ccelerate the development of the additive manufacturing process for thermoelectric and other energy materials, a data-driven methodology is developed and validated by high-throughput fabrication and experimental characterization.</a:t>
                      </a:r>
                      <a:endParaRPr lang="en-US" sz="1000" dirty="0"/>
                    </a:p>
                  </a:txBody>
                  <a:tcPr/>
                </a:tc>
              </a:tr>
              <a:tr h="370840">
                <a:tc>
                  <a:txBody>
                    <a:bodyPr/>
                    <a:lstStyle/>
                    <a:p>
                      <a:r>
                        <a:rPr lang="en-US" sz="1000" dirty="0" smtClean="0"/>
                        <a:t>Machine learning for optimizing the manufacture and operation of intermediate temperature fuel cells - </a:t>
                      </a:r>
                      <a:r>
                        <a:rPr lang="en-US" sz="1000" b="1" dirty="0" smtClean="0"/>
                        <a:t>Louisiana State University and Agricultural and Mechanical College</a:t>
                      </a:r>
                      <a:endParaRPr lang="en-US" sz="1000" b="1" dirty="0"/>
                    </a:p>
                  </a:txBody>
                  <a:tcPr/>
                </a:tc>
                <a:tc>
                  <a:txBody>
                    <a:bodyPr/>
                    <a:lstStyle/>
                    <a:p>
                      <a:r>
                        <a:rPr lang="en-US" sz="1000" dirty="0" smtClean="0"/>
                        <a:t>This project adopts machine learning (ML), specifically supervised, unsupervised and deep reinforcement strategies, for improving the efficiency and stability for intermediate temperature fuel cells (IT-PEMFCs, 200 to 250 C operation). The ML strategies will help optimize the composition and material attributes for a new class of proton conducting membranes invented at LSU and new electrode ionomer binders to be developed. </a:t>
                      </a:r>
                      <a:endParaRPr lang="en-US" sz="1000" dirty="0"/>
                    </a:p>
                  </a:txBody>
                  <a:tcPr/>
                </a:tc>
              </a:tr>
              <a:tr h="370840">
                <a:tc>
                  <a:txBody>
                    <a:bodyPr/>
                    <a:lstStyle/>
                    <a:p>
                      <a:r>
                        <a:rPr lang="en-US" sz="1000" dirty="0" smtClean="0"/>
                        <a:t>Scalable Ceramic Alignment for Electro-active Structures (SCALES) - </a:t>
                      </a:r>
                      <a:r>
                        <a:rPr lang="en-US" sz="1000" b="1" dirty="0" smtClean="0"/>
                        <a:t>Palo Alto Research Center, Inc. (PARC)</a:t>
                      </a:r>
                      <a:endParaRPr lang="en-US" sz="1000" b="1" dirty="0"/>
                    </a:p>
                  </a:txBody>
                  <a:tcPr/>
                </a:tc>
                <a:tc>
                  <a:txBody>
                    <a:bodyPr/>
                    <a:lstStyle/>
                    <a:p>
                      <a:r>
                        <a:rPr lang="en-US" sz="1000" dirty="0" smtClean="0"/>
                        <a:t>The Palo Alto Research Center (PARC) and San Jose State University propose to develop Scalable Ceramic Alignment of Electro-active Structures, a novel framework to optimize manufacturing process of textured ceramics with controllable crystallographic orientation. This project leverages PARC’s innovations in Machine Learning (ML) and advanced manufacturing. The proposed technology is broadly applicable to textured ceramics.</a:t>
                      </a:r>
                      <a:endParaRPr lang="en-US" sz="1000" dirty="0"/>
                    </a:p>
                  </a:txBody>
                  <a:tcPr/>
                </a:tc>
              </a:tr>
              <a:tr h="370840">
                <a:tc>
                  <a:txBody>
                    <a:bodyPr/>
                    <a:lstStyle/>
                    <a:p>
                      <a:r>
                        <a:rPr lang="en-US" sz="1000" dirty="0" smtClean="0"/>
                        <a:t>Optimizing Additive Manufacturing of Thermoelectric Materials using Bayesian Optimization-Enhanced Transfer Learning - </a:t>
                      </a:r>
                      <a:r>
                        <a:rPr lang="en-US" sz="1000" b="1" dirty="0" smtClean="0"/>
                        <a:t>University of Notre Dame</a:t>
                      </a:r>
                      <a:endParaRPr lang="en-US" sz="1000" b="1" dirty="0"/>
                    </a:p>
                  </a:txBody>
                  <a:tcPr/>
                </a:tc>
                <a:tc>
                  <a:txBody>
                    <a:bodyPr/>
                    <a:lstStyle/>
                    <a:p>
                      <a:r>
                        <a:rPr lang="en-US" sz="1000" dirty="0" smtClean="0"/>
                        <a:t>The goal of our project is to develop a Bayesian Optimization -enhanced transfer learning algorithm to optimize the processes of additive printing and sintering for the manufacturing of high performance and low-cost thermoelectric  materials for energy conversion.</a:t>
                      </a:r>
                      <a:endParaRPr lang="en-US" sz="1000" dirty="0"/>
                    </a:p>
                  </a:txBody>
                  <a:tcPr/>
                </a:tc>
              </a:tr>
              <a:tr h="472440">
                <a:tc>
                  <a:txBody>
                    <a:bodyPr/>
                    <a:lstStyle/>
                    <a:p>
                      <a:r>
                        <a:rPr lang="en-US" sz="1000" dirty="0" smtClean="0"/>
                        <a:t>Machine-learned processing pathways for solid state electrolytes - </a:t>
                      </a:r>
                      <a:r>
                        <a:rPr lang="en-US" sz="1000" b="1" dirty="0" smtClean="0"/>
                        <a:t>Massachusetts Institute of Technology</a:t>
                      </a:r>
                      <a:endParaRPr lang="en-US" sz="1000" b="1" dirty="0"/>
                    </a:p>
                  </a:txBody>
                  <a:tcPr/>
                </a:tc>
                <a:tc>
                  <a:txBody>
                    <a:bodyPr/>
                    <a:lstStyle/>
                    <a:p>
                      <a:r>
                        <a:rPr lang="en-US" sz="1000" dirty="0" smtClean="0"/>
                        <a:t>The proposed work seeks to accelerate the process design and analysis of solid-state electrolytes. The team will automatically probe the composition-processing-property space in an looped fashion by: 1) statistical generative machine learning (ML) models that sample composition-processing-property relationships to identify promising candidate materials and process conditions, 2) high-throughput, low-cost atomistic simulations using learned potentials to refine the set of candidates, 3) rapid materials synthesis and characterization of intrinsic electrochemical performance, and 4) active learning of processing approaches to focus experimental inquiry</a:t>
                      </a:r>
                      <a:endParaRPr lang="en-US" sz="1000" dirty="0"/>
                    </a:p>
                  </a:txBody>
                  <a:tcPr/>
                </a:tc>
              </a:tr>
              <a:tr h="472440">
                <a:tc>
                  <a:txBody>
                    <a:bodyPr/>
                    <a:lstStyle/>
                    <a:p>
                      <a:r>
                        <a:rPr lang="en-US" sz="1000" b="0" dirty="0" smtClean="0"/>
                        <a:t>Accelerating Additive Manufacturing Process Design for Energy Conversion Materials using In-situ Sensing and Machine Learning - </a:t>
                      </a:r>
                      <a:r>
                        <a:rPr lang="en-US" sz="1000" b="1" dirty="0" smtClean="0"/>
                        <a:t>Wright State University</a:t>
                      </a:r>
                      <a:endParaRPr lang="en-US" sz="1000" b="1" dirty="0"/>
                    </a:p>
                  </a:txBody>
                  <a:tcPr/>
                </a:tc>
                <a:tc>
                  <a:txBody>
                    <a:bodyPr/>
                    <a:lstStyle/>
                    <a:p>
                      <a:r>
                        <a:rPr lang="en-US" sz="1000" dirty="0" smtClean="0"/>
                        <a:t>The proposed project will formulate feature inputs from in situ sensing data and an ML approach for material development of thermoelectric material using Laser powder bed fusion AM. The ML framework will utilize the unique in-situ sensing and the nozzle-based powder deposition AM technology developed at Universal Technology Corporation (UTC) to reduce material and manufacturing costs. Utilizing an ML framework with in situ sensing will greatly accelerate the material development process for thermoelectric material and devices.</a:t>
                      </a:r>
                      <a:endParaRPr lang="en-US" sz="1000" dirty="0"/>
                    </a:p>
                  </a:txBody>
                  <a:tcPr/>
                </a:tc>
              </a:tr>
            </a:tbl>
          </a:graphicData>
        </a:graphic>
      </p:graphicFrame>
    </p:spTree>
    <p:extLst>
      <p:ext uri="{BB962C8B-B14F-4D97-AF65-F5344CB8AC3E}">
        <p14:creationId xmlns:p14="http://schemas.microsoft.com/office/powerpoint/2010/main" val="570593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2C1FD06C-2AF0-4DFE-B3D0-D3A9214E8A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993" y="2168226"/>
            <a:ext cx="3590326" cy="2306586"/>
          </a:xfrm>
          <a:prstGeom prst="rect">
            <a:avLst/>
          </a:prstGeom>
        </p:spPr>
      </p:pic>
      <p:sp>
        <p:nvSpPr>
          <p:cNvPr id="14" name="Rectangle: Rounded Corners 13">
            <a:extLst>
              <a:ext uri="{FF2B5EF4-FFF2-40B4-BE49-F238E27FC236}">
                <a16:creationId xmlns="" xmlns:a16="http://schemas.microsoft.com/office/drawing/2014/main" id="{F941BE2C-6C2A-4C14-BFAF-7BF6EB2045D6}"/>
              </a:ext>
            </a:extLst>
          </p:cNvPr>
          <p:cNvSpPr/>
          <p:nvPr/>
        </p:nvSpPr>
        <p:spPr>
          <a:xfrm>
            <a:off x="5407724" y="1418903"/>
            <a:ext cx="1315956" cy="867918"/>
          </a:xfrm>
          <a:prstGeom prst="roundRect">
            <a:avLst/>
          </a:prstGeom>
          <a:solidFill>
            <a:srgbClr val="1A99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Calibri" panose="020F0502020204030204" pitchFamily="34" charset="0"/>
                <a:cs typeface="Calibri" panose="020F0502020204030204" pitchFamily="34" charset="0"/>
              </a:rPr>
              <a:t>Enabling</a:t>
            </a:r>
          </a:p>
          <a:p>
            <a:pPr algn="ctr"/>
            <a:r>
              <a:rPr lang="en-US" sz="1600" dirty="0">
                <a:solidFill>
                  <a:srgbClr val="002060"/>
                </a:solidFill>
                <a:latin typeface="Calibri" panose="020F0502020204030204" pitchFamily="34" charset="0"/>
                <a:cs typeface="Calibri" panose="020F0502020204030204" pitchFamily="34" charset="0"/>
              </a:rPr>
              <a:t>R&amp;D Projects</a:t>
            </a:r>
          </a:p>
        </p:txBody>
      </p:sp>
      <p:sp>
        <p:nvSpPr>
          <p:cNvPr id="15" name="Rectangle: Rounded Corners 23">
            <a:extLst>
              <a:ext uri="{FF2B5EF4-FFF2-40B4-BE49-F238E27FC236}">
                <a16:creationId xmlns="" xmlns:a16="http://schemas.microsoft.com/office/drawing/2014/main" id="{9F153993-BA31-40AA-9976-19B9632C6AB4}"/>
              </a:ext>
            </a:extLst>
          </p:cNvPr>
          <p:cNvSpPr/>
          <p:nvPr/>
        </p:nvSpPr>
        <p:spPr>
          <a:xfrm>
            <a:off x="5407724" y="4713063"/>
            <a:ext cx="1315956" cy="925737"/>
          </a:xfrm>
          <a:prstGeom prst="roundRect">
            <a:avLst/>
          </a:prstGeom>
          <a:solidFill>
            <a:srgbClr val="1A99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Calibri" panose="020F0502020204030204" pitchFamily="34" charset="0"/>
                <a:cs typeface="Calibri" panose="020F0502020204030204" pitchFamily="34" charset="0"/>
              </a:rPr>
              <a:t>Platform Capability Projects</a:t>
            </a:r>
          </a:p>
        </p:txBody>
      </p:sp>
      <p:sp>
        <p:nvSpPr>
          <p:cNvPr id="16" name="Rectangle: Rounded Corners 24">
            <a:extLst>
              <a:ext uri="{FF2B5EF4-FFF2-40B4-BE49-F238E27FC236}">
                <a16:creationId xmlns="" xmlns:a16="http://schemas.microsoft.com/office/drawing/2014/main" id="{CCEC46F0-1964-4ACE-9C87-EAD584F059C3}"/>
              </a:ext>
            </a:extLst>
          </p:cNvPr>
          <p:cNvSpPr/>
          <p:nvPr/>
        </p:nvSpPr>
        <p:spPr>
          <a:xfrm>
            <a:off x="5407724" y="3206256"/>
            <a:ext cx="1315956" cy="540025"/>
          </a:xfrm>
          <a:prstGeom prst="roundRect">
            <a:avLst/>
          </a:prstGeom>
          <a:solidFill>
            <a:srgbClr val="1A99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Calibri" panose="020F0502020204030204" pitchFamily="34" charset="0"/>
                <a:cs typeface="Calibri" panose="020F0502020204030204" pitchFamily="34" charset="0"/>
              </a:rPr>
              <a:t>Innovation Projects</a:t>
            </a:r>
          </a:p>
        </p:txBody>
      </p:sp>
      <p:sp>
        <p:nvSpPr>
          <p:cNvPr id="17" name="TextBox 16">
            <a:extLst>
              <a:ext uri="{FF2B5EF4-FFF2-40B4-BE49-F238E27FC236}">
                <a16:creationId xmlns="" xmlns:a16="http://schemas.microsoft.com/office/drawing/2014/main" id="{047B490B-EC32-4814-88A6-9246257D8C68}"/>
              </a:ext>
            </a:extLst>
          </p:cNvPr>
          <p:cNvSpPr txBox="1"/>
          <p:nvPr/>
        </p:nvSpPr>
        <p:spPr>
          <a:xfrm>
            <a:off x="6744009" y="1170720"/>
            <a:ext cx="2352028" cy="1569660"/>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Close specific technology gaps, explore emerging technologies;</a:t>
            </a:r>
          </a:p>
          <a:p>
            <a:r>
              <a:rPr lang="en-US" sz="1600" dirty="0">
                <a:latin typeface="Calibri" panose="020F0502020204030204" pitchFamily="34" charset="0"/>
                <a:cs typeface="Calibri" panose="020F0502020204030204" pitchFamily="34" charset="0"/>
              </a:rPr>
              <a:t>Create apps and information models specific to use case</a:t>
            </a:r>
          </a:p>
        </p:txBody>
      </p:sp>
      <p:sp>
        <p:nvSpPr>
          <p:cNvPr id="18" name="TextBox 17">
            <a:extLst>
              <a:ext uri="{FF2B5EF4-FFF2-40B4-BE49-F238E27FC236}">
                <a16:creationId xmlns="" xmlns:a16="http://schemas.microsoft.com/office/drawing/2014/main" id="{42A730D3-B9BA-4F98-A59C-550922B10E7B}"/>
              </a:ext>
            </a:extLst>
          </p:cNvPr>
          <p:cNvSpPr txBox="1"/>
          <p:nvPr/>
        </p:nvSpPr>
        <p:spPr>
          <a:xfrm>
            <a:off x="6723680" y="2937659"/>
            <a:ext cx="2135081" cy="1077218"/>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Solve specific manufacturing problem &amp; develop information models &amp; apps</a:t>
            </a:r>
          </a:p>
        </p:txBody>
      </p:sp>
      <p:sp>
        <p:nvSpPr>
          <p:cNvPr id="19" name="TextBox 18">
            <a:extLst>
              <a:ext uri="{FF2B5EF4-FFF2-40B4-BE49-F238E27FC236}">
                <a16:creationId xmlns="" xmlns:a16="http://schemas.microsoft.com/office/drawing/2014/main" id="{74915795-578D-4ABD-B6B1-5A08D1AC2D2C}"/>
              </a:ext>
            </a:extLst>
          </p:cNvPr>
          <p:cNvSpPr txBox="1"/>
          <p:nvPr/>
        </p:nvSpPr>
        <p:spPr>
          <a:xfrm>
            <a:off x="6744009" y="4776819"/>
            <a:ext cx="2352028"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Develop core platform capabilities &amp; Tools</a:t>
            </a:r>
          </a:p>
        </p:txBody>
      </p:sp>
      <p:sp>
        <p:nvSpPr>
          <p:cNvPr id="20" name="Rectangle: Rounded Corners 32">
            <a:extLst>
              <a:ext uri="{FF2B5EF4-FFF2-40B4-BE49-F238E27FC236}">
                <a16:creationId xmlns="" xmlns:a16="http://schemas.microsoft.com/office/drawing/2014/main" id="{1A74DB3A-A149-45DE-ADB6-B06332FF3A91}"/>
              </a:ext>
            </a:extLst>
          </p:cNvPr>
          <p:cNvSpPr/>
          <p:nvPr/>
        </p:nvSpPr>
        <p:spPr>
          <a:xfrm>
            <a:off x="3249270" y="4822080"/>
            <a:ext cx="1315956" cy="519927"/>
          </a:xfrm>
          <a:prstGeom prst="roundRect">
            <a:avLst/>
          </a:prstGeom>
          <a:solidFill>
            <a:srgbClr val="59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Calibri" panose="020F0502020204030204" pitchFamily="34" charset="0"/>
                <a:cs typeface="Calibri" panose="020F0502020204030204" pitchFamily="34" charset="0"/>
              </a:rPr>
              <a:t>Application Projects</a:t>
            </a:r>
          </a:p>
        </p:txBody>
      </p:sp>
      <p:sp>
        <p:nvSpPr>
          <p:cNvPr id="21" name="TextBox 20">
            <a:extLst>
              <a:ext uri="{FF2B5EF4-FFF2-40B4-BE49-F238E27FC236}">
                <a16:creationId xmlns="" xmlns:a16="http://schemas.microsoft.com/office/drawing/2014/main" id="{F7C91CB5-0122-4667-B687-E7ED5665B321}"/>
              </a:ext>
            </a:extLst>
          </p:cNvPr>
          <p:cNvSpPr txBox="1"/>
          <p:nvPr/>
        </p:nvSpPr>
        <p:spPr>
          <a:xfrm>
            <a:off x="2588049" y="5512478"/>
            <a:ext cx="2562676" cy="830997"/>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Demonstrate platform capabilities through use cases &amp; Identify gaps </a:t>
            </a:r>
          </a:p>
        </p:txBody>
      </p:sp>
      <p:sp>
        <p:nvSpPr>
          <p:cNvPr id="22" name="Rectangle: Rounded Corners 23">
            <a:extLst>
              <a:ext uri="{FF2B5EF4-FFF2-40B4-BE49-F238E27FC236}">
                <a16:creationId xmlns="" xmlns:a16="http://schemas.microsoft.com/office/drawing/2014/main" id="{0281A72A-75FD-4F3D-90A5-395BE03AD23F}"/>
              </a:ext>
            </a:extLst>
          </p:cNvPr>
          <p:cNvSpPr/>
          <p:nvPr/>
        </p:nvSpPr>
        <p:spPr>
          <a:xfrm>
            <a:off x="695983" y="4725215"/>
            <a:ext cx="1477656" cy="1021043"/>
          </a:xfrm>
          <a:prstGeom prst="roundRect">
            <a:avLst/>
          </a:prstGeom>
          <a:solidFill>
            <a:srgbClr val="1A99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Calibri" panose="020F0502020204030204" pitchFamily="34" charset="0"/>
                <a:cs typeface="Calibri" panose="020F0502020204030204" pitchFamily="34" charset="0"/>
              </a:rPr>
              <a:t>Education &amp; Workforce Development Projects</a:t>
            </a:r>
          </a:p>
        </p:txBody>
      </p:sp>
      <p:sp>
        <p:nvSpPr>
          <p:cNvPr id="24" name="TextBox 23">
            <a:extLst>
              <a:ext uri="{FF2B5EF4-FFF2-40B4-BE49-F238E27FC236}">
                <a16:creationId xmlns="" xmlns:a16="http://schemas.microsoft.com/office/drawing/2014/main" id="{17150921-4DFE-4C44-BAFD-D57BB1145184}"/>
              </a:ext>
            </a:extLst>
          </p:cNvPr>
          <p:cNvSpPr txBox="1"/>
          <p:nvPr/>
        </p:nvSpPr>
        <p:spPr>
          <a:xfrm>
            <a:off x="379608" y="5864130"/>
            <a:ext cx="1764266" cy="584775"/>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Develop content, train, certify</a:t>
            </a:r>
          </a:p>
        </p:txBody>
      </p:sp>
      <p:cxnSp>
        <p:nvCxnSpPr>
          <p:cNvPr id="4" name="Connector: Elbow 3">
            <a:extLst>
              <a:ext uri="{FF2B5EF4-FFF2-40B4-BE49-F238E27FC236}">
                <a16:creationId xmlns="" xmlns:a16="http://schemas.microsoft.com/office/drawing/2014/main" id="{623590DF-75F5-4BFE-A613-AFE106207C5B}"/>
              </a:ext>
            </a:extLst>
          </p:cNvPr>
          <p:cNvCxnSpPr>
            <a:cxnSpLocks/>
            <a:stCxn id="28" idx="1"/>
            <a:endCxn id="22" idx="0"/>
          </p:cNvCxnSpPr>
          <p:nvPr/>
        </p:nvCxnSpPr>
        <p:spPr>
          <a:xfrm rot="10800000" flipH="1" flipV="1">
            <a:off x="802039" y="3823287"/>
            <a:ext cx="632772" cy="901927"/>
          </a:xfrm>
          <a:prstGeom prst="bentConnector4">
            <a:avLst>
              <a:gd name="adj1" fmla="val -36127"/>
              <a:gd name="adj2" fmla="val 83488"/>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FCDB1B72-B6CC-4B31-AAD3-D41353BB6024}"/>
              </a:ext>
            </a:extLst>
          </p:cNvPr>
          <p:cNvCxnSpPr>
            <a:cxnSpLocks/>
            <a:stCxn id="27" idx="2"/>
            <a:endCxn id="20" idx="0"/>
          </p:cNvCxnSpPr>
          <p:nvPr/>
        </p:nvCxnSpPr>
        <p:spPr>
          <a:xfrm>
            <a:off x="3907248" y="4501442"/>
            <a:ext cx="0" cy="3206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 xmlns:a16="http://schemas.microsoft.com/office/drawing/2014/main" id="{E9919C71-82B1-44E3-94C9-EB3A7C8D02E6}"/>
              </a:ext>
            </a:extLst>
          </p:cNvPr>
          <p:cNvCxnSpPr>
            <a:cxnSpLocks/>
            <a:stCxn id="3" idx="1"/>
            <a:endCxn id="22" idx="0"/>
          </p:cNvCxnSpPr>
          <p:nvPr/>
        </p:nvCxnSpPr>
        <p:spPr>
          <a:xfrm rot="10800000" flipH="1" flipV="1">
            <a:off x="802039" y="2022985"/>
            <a:ext cx="632772" cy="2702230"/>
          </a:xfrm>
          <a:prstGeom prst="bentConnector4">
            <a:avLst>
              <a:gd name="adj1" fmla="val -36127"/>
              <a:gd name="adj2" fmla="val 61177"/>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itle 1"/>
          <p:cNvSpPr>
            <a:spLocks noGrp="1"/>
          </p:cNvSpPr>
          <p:nvPr>
            <p:ph type="title"/>
          </p:nvPr>
        </p:nvSpPr>
        <p:spPr>
          <a:xfrm>
            <a:off x="152400" y="0"/>
            <a:ext cx="8839200" cy="812800"/>
          </a:xfrm>
        </p:spPr>
        <p:txBody>
          <a:bodyPr/>
          <a:lstStyle/>
          <a:p>
            <a:r>
              <a:rPr lang="en-US" sz="2800" dirty="0" smtClean="0">
                <a:solidFill>
                  <a:schemeClr val="accent5"/>
                </a:solidFill>
              </a:rPr>
              <a:t>CESMII Current </a:t>
            </a:r>
            <a:r>
              <a:rPr lang="en-US" sz="2800" dirty="0">
                <a:solidFill>
                  <a:schemeClr val="accent5"/>
                </a:solidFill>
              </a:rPr>
              <a:t>Portfolio</a:t>
            </a:r>
          </a:p>
        </p:txBody>
      </p:sp>
      <p:grpSp>
        <p:nvGrpSpPr>
          <p:cNvPr id="37" name="Group 36"/>
          <p:cNvGrpSpPr/>
          <p:nvPr/>
        </p:nvGrpSpPr>
        <p:grpSpPr>
          <a:xfrm>
            <a:off x="643050" y="1170720"/>
            <a:ext cx="4070957" cy="3421963"/>
            <a:chOff x="1119820" y="1060159"/>
            <a:chExt cx="4070957" cy="3421963"/>
          </a:xfrm>
        </p:grpSpPr>
        <p:pic>
          <p:nvPicPr>
            <p:cNvPr id="2" name="Picture 1"/>
            <p:cNvPicPr>
              <a:picLocks noChangeAspect="1"/>
            </p:cNvPicPr>
            <p:nvPr/>
          </p:nvPicPr>
          <p:blipFill rotWithShape="1">
            <a:blip r:embed="rId4"/>
            <a:srcRect l="2982" t="4104" r="6900" b="7164"/>
            <a:stretch/>
          </p:blipFill>
          <p:spPr>
            <a:xfrm>
              <a:off x="1119820" y="1060159"/>
              <a:ext cx="4070957" cy="3421963"/>
            </a:xfrm>
            <a:prstGeom prst="rect">
              <a:avLst/>
            </a:prstGeom>
            <a:ln>
              <a:noFill/>
            </a:ln>
          </p:spPr>
        </p:pic>
        <p:sp>
          <p:nvSpPr>
            <p:cNvPr id="3" name="Rectangle 2"/>
            <p:cNvSpPr/>
            <p:nvPr/>
          </p:nvSpPr>
          <p:spPr>
            <a:xfrm>
              <a:off x="1278809" y="1308341"/>
              <a:ext cx="1371600" cy="120816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3698218" y="3182716"/>
              <a:ext cx="1371600" cy="120816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1278809" y="3108644"/>
              <a:ext cx="1371600" cy="120816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3581933" y="1282246"/>
              <a:ext cx="1371600" cy="120816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39" name="Connector: Elbow 38">
            <a:extLst>
              <a:ext uri="{FF2B5EF4-FFF2-40B4-BE49-F238E27FC236}">
                <a16:creationId xmlns="" xmlns:a16="http://schemas.microsoft.com/office/drawing/2014/main" id="{4D71E12B-A5F3-4870-9CF8-3BA1CC4F7A03}"/>
              </a:ext>
            </a:extLst>
          </p:cNvPr>
          <p:cNvCxnSpPr>
            <a:cxnSpLocks/>
            <a:stCxn id="14" idx="1"/>
          </p:cNvCxnSpPr>
          <p:nvPr/>
        </p:nvCxnSpPr>
        <p:spPr>
          <a:xfrm rot="10800000">
            <a:off x="4497092" y="1612214"/>
            <a:ext cx="910632" cy="240648"/>
          </a:xfrm>
          <a:prstGeom prst="bentConnector3">
            <a:avLst>
              <a:gd name="adj1" fmla="val 48872"/>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 xmlns:a16="http://schemas.microsoft.com/office/drawing/2014/main" id="{891140C8-0419-4657-B9CE-8B26A8A14280}"/>
              </a:ext>
            </a:extLst>
          </p:cNvPr>
          <p:cNvCxnSpPr>
            <a:cxnSpLocks/>
            <a:stCxn id="29" idx="3"/>
            <a:endCxn id="16" idx="1"/>
          </p:cNvCxnSpPr>
          <p:nvPr/>
        </p:nvCxnSpPr>
        <p:spPr>
          <a:xfrm>
            <a:off x="4476763" y="1996890"/>
            <a:ext cx="930961" cy="1479379"/>
          </a:xfrm>
          <a:prstGeom prst="bent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 xmlns:a16="http://schemas.microsoft.com/office/drawing/2014/main" id="{4FA20046-2612-469C-8C7E-CF16B0666AC8}"/>
              </a:ext>
            </a:extLst>
          </p:cNvPr>
          <p:cNvCxnSpPr>
            <a:cxnSpLocks/>
          </p:cNvCxnSpPr>
          <p:nvPr/>
        </p:nvCxnSpPr>
        <p:spPr>
          <a:xfrm flipV="1">
            <a:off x="4565226" y="3476272"/>
            <a:ext cx="842498" cy="170468"/>
          </a:xfrm>
          <a:prstGeom prst="bent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 xmlns:a16="http://schemas.microsoft.com/office/drawing/2014/main" id="{7C699FB2-1554-424F-8B03-29346A63A506}"/>
              </a:ext>
            </a:extLst>
          </p:cNvPr>
          <p:cNvCxnSpPr>
            <a:cxnSpLocks/>
          </p:cNvCxnSpPr>
          <p:nvPr/>
        </p:nvCxnSpPr>
        <p:spPr>
          <a:xfrm rot="16200000" flipV="1">
            <a:off x="4949344" y="3581036"/>
            <a:ext cx="815703" cy="1472654"/>
          </a:xfrm>
          <a:prstGeom prst="bentConnector2">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376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25754F-C5F9-429B-ACFF-C26DDF71410D}"/>
              </a:ext>
            </a:extLst>
          </p:cNvPr>
          <p:cNvSpPr>
            <a:spLocks noGrp="1"/>
          </p:cNvSpPr>
          <p:nvPr>
            <p:ph type="title"/>
          </p:nvPr>
        </p:nvSpPr>
        <p:spPr>
          <a:xfrm>
            <a:off x="0" y="46885"/>
            <a:ext cx="9144000" cy="661768"/>
          </a:xfrm>
        </p:spPr>
        <p:txBody>
          <a:bodyPr anchor="ctr">
            <a:noAutofit/>
          </a:bodyPr>
          <a:lstStyle/>
          <a:p>
            <a:pPr algn="ctr"/>
            <a:r>
              <a:rPr lang="en-US" sz="2400" dirty="0" smtClean="0">
                <a:ea typeface="HGMaruGothicMPRO" panose="020B0400000000000000" pitchFamily="34" charset="-128"/>
              </a:rPr>
              <a:t>CESMII RFP-1 </a:t>
            </a:r>
            <a:r>
              <a:rPr lang="en-US" sz="2400" dirty="0">
                <a:ea typeface="HGMaruGothicMPRO" panose="020B0400000000000000" pitchFamily="34" charset="-128"/>
              </a:rPr>
              <a:t>Program Portfolio: $16M</a:t>
            </a:r>
            <a:endParaRPr lang="en-US" sz="2400" dirty="0"/>
          </a:p>
        </p:txBody>
      </p:sp>
      <p:sp>
        <p:nvSpPr>
          <p:cNvPr id="65" name="Slide Number Placeholder 2">
            <a:extLst>
              <a:ext uri="{FF2B5EF4-FFF2-40B4-BE49-F238E27FC236}">
                <a16:creationId xmlns:a16="http://schemas.microsoft.com/office/drawing/2014/main" xmlns="" id="{CDF34520-06E6-4647-ACB8-FC9A813E4E1C}"/>
              </a:ext>
            </a:extLst>
          </p:cNvPr>
          <p:cNvSpPr>
            <a:spLocks noGrp="1"/>
          </p:cNvSpPr>
          <p:nvPr>
            <p:ph type="sldNum" sz="quarter" idx="4"/>
          </p:nvPr>
        </p:nvSpPr>
        <p:spPr/>
        <p:txBody>
          <a:bodyPr/>
          <a:lstStyle/>
          <a:p>
            <a:fld id="{E3813BF9-5145-4417-B95D-FA8627973885}" type="slidenum">
              <a:rPr lang="en-US" smtClean="0"/>
              <a:pPr/>
              <a:t>13</a:t>
            </a:fld>
            <a:endParaRPr lang="en-US" dirty="0"/>
          </a:p>
        </p:txBody>
      </p:sp>
      <p:sp>
        <p:nvSpPr>
          <p:cNvPr id="42" name="TextBox 41">
            <a:extLst>
              <a:ext uri="{FF2B5EF4-FFF2-40B4-BE49-F238E27FC236}">
                <a16:creationId xmlns:a16="http://schemas.microsoft.com/office/drawing/2014/main" xmlns="" id="{DC2CA169-6CF9-4F3A-9CCF-3A5E25CACB5C}"/>
              </a:ext>
            </a:extLst>
          </p:cNvPr>
          <p:cNvSpPr txBox="1"/>
          <p:nvPr/>
        </p:nvSpPr>
        <p:spPr>
          <a:xfrm>
            <a:off x="7185444" y="5649324"/>
            <a:ext cx="760670" cy="830997"/>
          </a:xfrm>
          <a:prstGeom prst="rect">
            <a:avLst/>
          </a:prstGeom>
          <a:noFill/>
        </p:spPr>
        <p:txBody>
          <a:bodyPr wrap="square" rtlCol="0">
            <a:spAutoFit/>
          </a:bodyPr>
          <a:lstStyle>
            <a:defPPr>
              <a:defRPr lang="en-US"/>
            </a:defPPr>
            <a:lvl1pPr defTabSz="685800" fontAlgn="auto">
              <a:spcBef>
                <a:spcPts val="0"/>
              </a:spcBef>
              <a:spcAft>
                <a:spcPts val="0"/>
              </a:spcAft>
              <a:defRPr sz="1400">
                <a:solidFill>
                  <a:srgbClr val="000000"/>
                </a:solidFill>
                <a:latin typeface="Calibri" panose="020F0502020204030204"/>
              </a:defRPr>
            </a:lvl1pPr>
          </a:lstStyle>
          <a:p>
            <a:r>
              <a:rPr lang="en-US" sz="1600" dirty="0"/>
              <a:t>CESMII Focus Areas</a:t>
            </a:r>
          </a:p>
        </p:txBody>
      </p:sp>
      <p:graphicFrame>
        <p:nvGraphicFramePr>
          <p:cNvPr id="48" name="Table 47">
            <a:extLst>
              <a:ext uri="{FF2B5EF4-FFF2-40B4-BE49-F238E27FC236}">
                <a16:creationId xmlns:a16="http://schemas.microsoft.com/office/drawing/2014/main" xmlns="" id="{E6B91A80-4B02-4591-92E3-5077D5060DC2}"/>
              </a:ext>
            </a:extLst>
          </p:cNvPr>
          <p:cNvGraphicFramePr>
            <a:graphicFrameLocks noGrp="1"/>
          </p:cNvGraphicFramePr>
          <p:nvPr>
            <p:extLst>
              <p:ext uri="{D42A27DB-BD31-4B8C-83A1-F6EECF244321}">
                <p14:modId xmlns:p14="http://schemas.microsoft.com/office/powerpoint/2010/main" val="2892937367"/>
              </p:ext>
            </p:extLst>
          </p:nvPr>
        </p:nvGraphicFramePr>
        <p:xfrm>
          <a:off x="-35329" y="1127993"/>
          <a:ext cx="3182246" cy="5342760"/>
        </p:xfrm>
        <a:graphic>
          <a:graphicData uri="http://schemas.openxmlformats.org/drawingml/2006/table">
            <a:tbl>
              <a:tblPr firstRow="1" bandRow="1">
                <a:tableStyleId>{2D5ABB26-0587-4C30-8999-92F81FD0307C}</a:tableStyleId>
              </a:tblPr>
              <a:tblGrid>
                <a:gridCol w="454452">
                  <a:extLst>
                    <a:ext uri="{9D8B030D-6E8A-4147-A177-3AD203B41FA5}">
                      <a16:colId xmlns:a16="http://schemas.microsoft.com/office/drawing/2014/main" xmlns="" val="3920219145"/>
                    </a:ext>
                  </a:extLst>
                </a:gridCol>
                <a:gridCol w="2727794">
                  <a:extLst>
                    <a:ext uri="{9D8B030D-6E8A-4147-A177-3AD203B41FA5}">
                      <a16:colId xmlns:a16="http://schemas.microsoft.com/office/drawing/2014/main" xmlns="" val="1667421189"/>
                    </a:ext>
                  </a:extLst>
                </a:gridCol>
              </a:tblGrid>
              <a:tr h="256920">
                <a:tc gridSpan="2">
                  <a:txBody>
                    <a:bodyPr/>
                    <a:lstStyle/>
                    <a:p>
                      <a:pPr algn="ctr"/>
                      <a:r>
                        <a:rPr lang="en-US" sz="1200" b="1" dirty="0">
                          <a:solidFill>
                            <a:srgbClr val="000000"/>
                          </a:solidFill>
                        </a:rPr>
                        <a:t>Projects Launched</a:t>
                      </a:r>
                      <a:r>
                        <a:rPr lang="en-US" sz="1200" b="1" baseline="0" dirty="0">
                          <a:solidFill>
                            <a:srgbClr val="000000"/>
                          </a:solidFill>
                        </a:rPr>
                        <a:t> in mid-2019</a:t>
                      </a:r>
                      <a:endParaRPr lang="en-US" sz="1200" b="1" dirty="0">
                        <a:solidFill>
                          <a:srgbClr val="000000"/>
                        </a:solidFill>
                      </a:endParaRPr>
                    </a:p>
                  </a:txBody>
                  <a:tcPr marL="68580" marR="68580" marT="34290" marB="34290">
                    <a:solidFill>
                      <a:schemeClr val="accent1"/>
                    </a:solidFill>
                  </a:tcPr>
                </a:tc>
                <a:tc hMerge="1">
                  <a:txBody>
                    <a:bodyPr/>
                    <a:lstStyle/>
                    <a:p>
                      <a:endParaRPr lang="en-US" sz="1200" dirty="0"/>
                    </a:p>
                  </a:txBody>
                  <a:tcPr/>
                </a:tc>
                <a:extLst>
                  <a:ext uri="{0D108BD9-81ED-4DB2-BD59-A6C34878D82A}">
                    <a16:rowId xmlns:a16="http://schemas.microsoft.com/office/drawing/2014/main" xmlns="" val="3022125096"/>
                  </a:ext>
                </a:extLst>
              </a:tr>
              <a:tr h="548640">
                <a:tc>
                  <a:txBody>
                    <a:bodyPr/>
                    <a:lstStyle/>
                    <a:p>
                      <a:pPr algn="ctr"/>
                      <a:r>
                        <a:rPr lang="en-US" sz="1200" dirty="0">
                          <a:solidFill>
                            <a:srgbClr val="000000"/>
                          </a:solidFill>
                        </a:rPr>
                        <a:t>1</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Data Modeling </a:t>
                      </a:r>
                      <a:r>
                        <a:rPr lang="en-US" sz="1200" dirty="0">
                          <a:solidFill>
                            <a:srgbClr val="000000"/>
                          </a:solidFill>
                        </a:rPr>
                        <a:t>for Machine Learning and Data-Centric Analytics for Smart Aerospace </a:t>
                      </a:r>
                      <a:r>
                        <a:rPr lang="en-US" sz="1200" b="1" dirty="0">
                          <a:solidFill>
                            <a:srgbClr val="000000"/>
                          </a:solidFill>
                        </a:rPr>
                        <a:t>Additive</a:t>
                      </a:r>
                      <a:r>
                        <a:rPr lang="en-US" sz="1200" dirty="0">
                          <a:solidFill>
                            <a:srgbClr val="000000"/>
                          </a:solidFill>
                        </a:rPr>
                        <a:t> Manufacturing </a:t>
                      </a:r>
                    </a:p>
                  </a:txBody>
                  <a:tcPr marL="68580" marR="68580" marT="34290" marB="34290"/>
                </a:tc>
                <a:extLst>
                  <a:ext uri="{0D108BD9-81ED-4DB2-BD59-A6C34878D82A}">
                    <a16:rowId xmlns:a16="http://schemas.microsoft.com/office/drawing/2014/main" xmlns="" val="2359510503"/>
                  </a:ext>
                </a:extLst>
              </a:tr>
              <a:tr h="302396">
                <a:tc>
                  <a:txBody>
                    <a:bodyPr/>
                    <a:lstStyle/>
                    <a:p>
                      <a:pPr algn="ctr"/>
                      <a:r>
                        <a:rPr lang="en-US" sz="1200" dirty="0">
                          <a:solidFill>
                            <a:srgbClr val="000000"/>
                          </a:solidFill>
                        </a:rPr>
                        <a:t>2</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Smart Manufacturing </a:t>
                      </a:r>
                      <a:r>
                        <a:rPr lang="en-US" sz="1200" b="1" dirty="0">
                          <a:solidFill>
                            <a:srgbClr val="000000"/>
                          </a:solidFill>
                        </a:rPr>
                        <a:t>Workforce Development </a:t>
                      </a:r>
                      <a:r>
                        <a:rPr lang="en-US" sz="1200" dirty="0">
                          <a:solidFill>
                            <a:srgbClr val="000000"/>
                          </a:solidFill>
                        </a:rPr>
                        <a:t>Model </a:t>
                      </a:r>
                    </a:p>
                  </a:txBody>
                  <a:tcPr marL="68580" marR="68580" marT="34290" marB="34290"/>
                </a:tc>
                <a:extLst>
                  <a:ext uri="{0D108BD9-81ED-4DB2-BD59-A6C34878D82A}">
                    <a16:rowId xmlns:a16="http://schemas.microsoft.com/office/drawing/2014/main" xmlns="" val="632751016"/>
                  </a:ext>
                </a:extLst>
              </a:tr>
              <a:tr h="388620">
                <a:tc>
                  <a:txBody>
                    <a:bodyPr/>
                    <a:lstStyle/>
                    <a:p>
                      <a:pPr algn="ctr"/>
                      <a:r>
                        <a:rPr lang="en-US" sz="1200" dirty="0">
                          <a:solidFill>
                            <a:srgbClr val="000000"/>
                          </a:solidFill>
                        </a:rPr>
                        <a:t>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Smart </a:t>
                      </a:r>
                      <a:r>
                        <a:rPr lang="en-US" sz="1200" b="1" dirty="0">
                          <a:solidFill>
                            <a:srgbClr val="000000"/>
                          </a:solidFill>
                        </a:rPr>
                        <a:t>Connected Workers </a:t>
                      </a:r>
                      <a:r>
                        <a:rPr lang="en-US" sz="1200" dirty="0">
                          <a:solidFill>
                            <a:srgbClr val="000000"/>
                          </a:solidFill>
                        </a:rPr>
                        <a:t>in Advanced Manufacturing</a:t>
                      </a:r>
                    </a:p>
                  </a:txBody>
                  <a:tcPr marL="68580" marR="68580" marT="34290" marB="34290"/>
                </a:tc>
                <a:extLst>
                  <a:ext uri="{0D108BD9-81ED-4DB2-BD59-A6C34878D82A}">
                    <a16:rowId xmlns:a16="http://schemas.microsoft.com/office/drawing/2014/main" xmlns="" val="2620175210"/>
                  </a:ext>
                </a:extLst>
              </a:tr>
              <a:tr h="256920">
                <a:tc>
                  <a:txBody>
                    <a:bodyPr/>
                    <a:lstStyle/>
                    <a:p>
                      <a:pPr algn="ctr"/>
                      <a:r>
                        <a:rPr lang="en-US" sz="1200" dirty="0">
                          <a:solidFill>
                            <a:srgbClr val="000000"/>
                          </a:solidFill>
                        </a:rPr>
                        <a:t>4</a:t>
                      </a:r>
                    </a:p>
                  </a:txBody>
                  <a:tcPr marL="68580" marR="68580" marT="34290" marB="34290"/>
                </a:tc>
                <a:tc>
                  <a:txBody>
                    <a:bodyPr/>
                    <a:lstStyle/>
                    <a:p>
                      <a:r>
                        <a:rPr lang="en-US" sz="1200" b="1" dirty="0">
                          <a:solidFill>
                            <a:srgbClr val="000000"/>
                          </a:solidFill>
                        </a:rPr>
                        <a:t>Inferential Modeling </a:t>
                      </a:r>
                      <a:r>
                        <a:rPr lang="en-US" sz="1200" dirty="0">
                          <a:solidFill>
                            <a:srgbClr val="000000"/>
                          </a:solidFill>
                        </a:rPr>
                        <a:t>for Driving Out </a:t>
                      </a:r>
                      <a:r>
                        <a:rPr lang="en-US" sz="1200" b="1" dirty="0">
                          <a:solidFill>
                            <a:srgbClr val="000000"/>
                          </a:solidFill>
                        </a:rPr>
                        <a:t>Energy Waste</a:t>
                      </a:r>
                    </a:p>
                  </a:txBody>
                  <a:tcPr marL="68580" marR="68580" marT="34290" marB="34290"/>
                </a:tc>
                <a:extLst>
                  <a:ext uri="{0D108BD9-81ED-4DB2-BD59-A6C34878D82A}">
                    <a16:rowId xmlns:a16="http://schemas.microsoft.com/office/drawing/2014/main" xmlns="" val="3459475178"/>
                  </a:ext>
                </a:extLst>
              </a:tr>
              <a:tr h="388620">
                <a:tc>
                  <a:txBody>
                    <a:bodyPr/>
                    <a:lstStyle/>
                    <a:p>
                      <a:pPr algn="ctr"/>
                      <a:r>
                        <a:rPr lang="en-US" sz="1200" dirty="0">
                          <a:solidFill>
                            <a:srgbClr val="000000"/>
                          </a:solidFill>
                        </a:rPr>
                        <a:t>5</a:t>
                      </a:r>
                    </a:p>
                  </a:txBody>
                  <a:tcPr marL="68580" marR="68580" marT="34290" marB="34290"/>
                </a:tc>
                <a:tc>
                  <a:txBody>
                    <a:bodyPr/>
                    <a:lstStyle/>
                    <a:p>
                      <a:r>
                        <a:rPr lang="en-US" sz="1200" b="1" dirty="0">
                          <a:solidFill>
                            <a:srgbClr val="000000"/>
                          </a:solidFill>
                        </a:rPr>
                        <a:t>Energy Management </a:t>
                      </a:r>
                      <a:r>
                        <a:rPr lang="en-US" sz="1200" dirty="0">
                          <a:solidFill>
                            <a:srgbClr val="000000"/>
                          </a:solidFill>
                        </a:rPr>
                        <a:t>Systems for Subtractive and Additive </a:t>
                      </a:r>
                      <a:r>
                        <a:rPr lang="en-US" sz="1200" b="1" dirty="0">
                          <a:solidFill>
                            <a:srgbClr val="000000"/>
                          </a:solidFill>
                        </a:rPr>
                        <a:t>Precision Manufacturing</a:t>
                      </a:r>
                    </a:p>
                  </a:txBody>
                  <a:tcPr marL="68580" marR="68580" marT="34290" marB="34290"/>
                </a:tc>
                <a:extLst>
                  <a:ext uri="{0D108BD9-81ED-4DB2-BD59-A6C34878D82A}">
                    <a16:rowId xmlns:a16="http://schemas.microsoft.com/office/drawing/2014/main" xmlns="" val="2699694112"/>
                  </a:ext>
                </a:extLst>
              </a:tr>
              <a:tr h="256920">
                <a:tc>
                  <a:txBody>
                    <a:bodyPr/>
                    <a:lstStyle/>
                    <a:p>
                      <a:pPr algn="ctr"/>
                      <a:r>
                        <a:rPr lang="en-US" sz="1200" dirty="0">
                          <a:solidFill>
                            <a:srgbClr val="000000"/>
                          </a:solidFill>
                        </a:rPr>
                        <a:t>6</a:t>
                      </a:r>
                    </a:p>
                  </a:txBody>
                  <a:tcPr marL="68580" marR="68580" marT="34290" marB="34290"/>
                </a:tc>
                <a:tc>
                  <a:txBody>
                    <a:bodyPr/>
                    <a:lstStyle/>
                    <a:p>
                      <a:r>
                        <a:rPr lang="en-US" sz="1200" dirty="0">
                          <a:solidFill>
                            <a:srgbClr val="000000"/>
                          </a:solidFill>
                        </a:rPr>
                        <a:t>Factory 4.0 </a:t>
                      </a:r>
                      <a:r>
                        <a:rPr lang="en-US" sz="1200" b="1" dirty="0">
                          <a:solidFill>
                            <a:srgbClr val="000000"/>
                          </a:solidFill>
                        </a:rPr>
                        <a:t>Educational Toolkit</a:t>
                      </a:r>
                    </a:p>
                  </a:txBody>
                  <a:tcPr marL="68580" marR="68580" marT="34290" marB="34290"/>
                </a:tc>
                <a:extLst>
                  <a:ext uri="{0D108BD9-81ED-4DB2-BD59-A6C34878D82A}">
                    <a16:rowId xmlns:a16="http://schemas.microsoft.com/office/drawing/2014/main" xmlns="" val="507845826"/>
                  </a:ext>
                </a:extLst>
              </a:tr>
              <a:tr h="548640">
                <a:tc>
                  <a:txBody>
                    <a:bodyPr/>
                    <a:lstStyle/>
                    <a:p>
                      <a:pPr algn="ctr"/>
                      <a:r>
                        <a:rPr lang="en-US" sz="1200" dirty="0">
                          <a:solidFill>
                            <a:srgbClr val="000000"/>
                          </a:solidFill>
                        </a:rPr>
                        <a:t>7</a:t>
                      </a:r>
                    </a:p>
                  </a:txBody>
                  <a:tcPr marL="68580" marR="68580" marT="34290" marB="34290"/>
                </a:tc>
                <a:tc>
                  <a:txBody>
                    <a:bodyPr/>
                    <a:lstStyle/>
                    <a:p>
                      <a:r>
                        <a:rPr lang="en-US" sz="1200" dirty="0">
                          <a:solidFill>
                            <a:srgbClr val="000000"/>
                          </a:solidFill>
                        </a:rPr>
                        <a:t>Production of zero-defect (ZD) slabs through the implementation of Smart Manufacturing technologies in </a:t>
                      </a:r>
                      <a:r>
                        <a:rPr lang="en-US" sz="1200" b="1" dirty="0">
                          <a:solidFill>
                            <a:srgbClr val="000000"/>
                          </a:solidFill>
                        </a:rPr>
                        <a:t>steel continuous casting</a:t>
                      </a:r>
                    </a:p>
                  </a:txBody>
                  <a:tcPr marL="68580" marR="68580" marT="34290" marB="34290"/>
                </a:tc>
                <a:extLst>
                  <a:ext uri="{0D108BD9-81ED-4DB2-BD59-A6C34878D82A}">
                    <a16:rowId xmlns:a16="http://schemas.microsoft.com/office/drawing/2014/main" xmlns="" val="2764062727"/>
                  </a:ext>
                </a:extLst>
              </a:tr>
              <a:tr h="256920">
                <a:tc>
                  <a:txBody>
                    <a:bodyPr/>
                    <a:lstStyle/>
                    <a:p>
                      <a:pPr algn="ctr"/>
                      <a:r>
                        <a:rPr lang="en-US" sz="1200" dirty="0">
                          <a:solidFill>
                            <a:srgbClr val="000000"/>
                          </a:solidFill>
                        </a:rPr>
                        <a:t>8</a:t>
                      </a:r>
                    </a:p>
                  </a:txBody>
                  <a:tcPr marL="68580" marR="68580" marT="34290" marB="34290"/>
                </a:tc>
                <a:tc>
                  <a:txBody>
                    <a:bodyPr/>
                    <a:lstStyle/>
                    <a:p>
                      <a:r>
                        <a:rPr lang="en-US" sz="1200" dirty="0">
                          <a:solidFill>
                            <a:srgbClr val="000000"/>
                          </a:solidFill>
                        </a:rPr>
                        <a:t>Smart Manufacturing of </a:t>
                      </a:r>
                      <a:r>
                        <a:rPr lang="en-US" sz="1200" b="1" dirty="0">
                          <a:solidFill>
                            <a:srgbClr val="000000"/>
                          </a:solidFill>
                        </a:rPr>
                        <a:t>Cement</a:t>
                      </a:r>
                    </a:p>
                  </a:txBody>
                  <a:tcPr marL="68580" marR="68580" marT="34290" marB="34290"/>
                </a:tc>
                <a:extLst>
                  <a:ext uri="{0D108BD9-81ED-4DB2-BD59-A6C34878D82A}">
                    <a16:rowId xmlns:a16="http://schemas.microsoft.com/office/drawing/2014/main" xmlns="" val="981409012"/>
                  </a:ext>
                </a:extLst>
              </a:tr>
              <a:tr h="388620">
                <a:tc>
                  <a:txBody>
                    <a:bodyPr/>
                    <a:lstStyle/>
                    <a:p>
                      <a:pPr algn="ctr"/>
                      <a:r>
                        <a:rPr lang="en-US" sz="1200" dirty="0">
                          <a:solidFill>
                            <a:srgbClr val="000000"/>
                          </a:solidFill>
                        </a:rPr>
                        <a:t>9</a:t>
                      </a:r>
                    </a:p>
                  </a:txBody>
                  <a:tcPr marL="68580" marR="68580" marT="34290" marB="34290"/>
                </a:tc>
                <a:tc>
                  <a:txBody>
                    <a:bodyPr/>
                    <a:lstStyle/>
                    <a:p>
                      <a:r>
                        <a:rPr lang="en-US" sz="1200" dirty="0">
                          <a:solidFill>
                            <a:srgbClr val="000000"/>
                          </a:solidFill>
                        </a:rPr>
                        <a:t>Energy-Efficient </a:t>
                      </a:r>
                      <a:r>
                        <a:rPr lang="en-US" sz="1200" b="1" dirty="0">
                          <a:solidFill>
                            <a:srgbClr val="000000"/>
                          </a:solidFill>
                        </a:rPr>
                        <a:t>Material Processing </a:t>
                      </a:r>
                      <a:r>
                        <a:rPr lang="en-US" sz="1200" dirty="0">
                          <a:solidFill>
                            <a:srgbClr val="000000"/>
                          </a:solidFill>
                        </a:rPr>
                        <a:t>through Automated Process </a:t>
                      </a:r>
                      <a:r>
                        <a:rPr lang="en-US" sz="1200" b="1" dirty="0">
                          <a:solidFill>
                            <a:srgbClr val="000000"/>
                          </a:solidFill>
                        </a:rPr>
                        <a:t>Monitoring and Controls</a:t>
                      </a:r>
                    </a:p>
                  </a:txBody>
                  <a:tcPr marL="68580" marR="68580" marT="34290" marB="34290"/>
                </a:tc>
                <a:extLst>
                  <a:ext uri="{0D108BD9-81ED-4DB2-BD59-A6C34878D82A}">
                    <a16:rowId xmlns:a16="http://schemas.microsoft.com/office/drawing/2014/main" xmlns="" val="3124347282"/>
                  </a:ext>
                </a:extLst>
              </a:tr>
              <a:tr h="388620">
                <a:tc>
                  <a:txBody>
                    <a:bodyPr/>
                    <a:lstStyle/>
                    <a:p>
                      <a:pPr algn="ctr"/>
                      <a:r>
                        <a:rPr lang="en-US" sz="1200" dirty="0">
                          <a:solidFill>
                            <a:srgbClr val="000000"/>
                          </a:solidFill>
                        </a:rPr>
                        <a:t>10</a:t>
                      </a:r>
                    </a:p>
                  </a:txBody>
                  <a:tcPr marL="68580" marR="68580" marT="34290" marB="34290"/>
                </a:tc>
                <a:tc>
                  <a:txBody>
                    <a:bodyPr/>
                    <a:lstStyle/>
                    <a:p>
                      <a:r>
                        <a:rPr lang="en-US" sz="1200" dirty="0">
                          <a:solidFill>
                            <a:srgbClr val="000000"/>
                          </a:solidFill>
                        </a:rPr>
                        <a:t>Smart Manufacturing for </a:t>
                      </a:r>
                      <a:r>
                        <a:rPr lang="en-US" sz="1200" b="1" dirty="0">
                          <a:solidFill>
                            <a:srgbClr val="000000"/>
                          </a:solidFill>
                        </a:rPr>
                        <a:t>Chemical Processing</a:t>
                      </a:r>
                      <a:r>
                        <a:rPr lang="en-US" sz="1200" dirty="0">
                          <a:solidFill>
                            <a:srgbClr val="000000"/>
                          </a:solidFill>
                        </a:rPr>
                        <a:t>: Energy Efficient Operation of Air Separation Unit</a:t>
                      </a:r>
                    </a:p>
                  </a:txBody>
                  <a:tcPr marL="68580" marR="68580" marT="34290" marB="34290"/>
                </a:tc>
                <a:extLst>
                  <a:ext uri="{0D108BD9-81ED-4DB2-BD59-A6C34878D82A}">
                    <a16:rowId xmlns:a16="http://schemas.microsoft.com/office/drawing/2014/main" xmlns="" val="1853678469"/>
                  </a:ext>
                </a:extLst>
              </a:tr>
            </a:tbl>
          </a:graphicData>
        </a:graphic>
      </p:graphicFrame>
      <p:grpSp>
        <p:nvGrpSpPr>
          <p:cNvPr id="3" name="Group 2"/>
          <p:cNvGrpSpPr/>
          <p:nvPr/>
        </p:nvGrpSpPr>
        <p:grpSpPr>
          <a:xfrm>
            <a:off x="3306207" y="1117678"/>
            <a:ext cx="5848637" cy="5495952"/>
            <a:chOff x="4432349" y="1884480"/>
            <a:chExt cx="4500307" cy="4048199"/>
          </a:xfrm>
        </p:grpSpPr>
        <p:sp>
          <p:nvSpPr>
            <p:cNvPr id="20" name="Oval 19">
              <a:extLst>
                <a:ext uri="{FF2B5EF4-FFF2-40B4-BE49-F238E27FC236}">
                  <a16:creationId xmlns:a16="http://schemas.microsoft.com/office/drawing/2014/main" xmlns="" id="{2B2FBAD0-7F01-49F6-8EF6-A642736042D7}"/>
                </a:ext>
              </a:extLst>
            </p:cNvPr>
            <p:cNvSpPr/>
            <p:nvPr/>
          </p:nvSpPr>
          <p:spPr>
            <a:xfrm>
              <a:off x="8619890" y="4066408"/>
              <a:ext cx="259937" cy="25186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endParaRPr lang="en-US" dirty="0">
                <a:solidFill>
                  <a:prstClr val="black"/>
                </a:solidFill>
                <a:latin typeface="Calibri" panose="020F0502020204030204"/>
              </a:endParaRPr>
            </a:p>
          </p:txBody>
        </p:sp>
        <p:sp>
          <p:nvSpPr>
            <p:cNvPr id="21" name="Rectangle: Rounded Corners 64">
              <a:extLst>
                <a:ext uri="{FF2B5EF4-FFF2-40B4-BE49-F238E27FC236}">
                  <a16:creationId xmlns:a16="http://schemas.microsoft.com/office/drawing/2014/main" xmlns="" id="{3E2C698F-B4B4-4B09-9A66-18654402E12C}"/>
                </a:ext>
              </a:extLst>
            </p:cNvPr>
            <p:cNvSpPr/>
            <p:nvPr/>
          </p:nvSpPr>
          <p:spPr>
            <a:xfrm>
              <a:off x="5938168" y="4723827"/>
              <a:ext cx="726040" cy="303537"/>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dirty="0">
                  <a:solidFill>
                    <a:schemeClr val="tx1"/>
                  </a:solidFill>
                  <a:latin typeface="Calibri" panose="020F0502020204030204"/>
                </a:rPr>
                <a:t>Process</a:t>
              </a:r>
            </a:p>
          </p:txBody>
        </p:sp>
        <p:sp>
          <p:nvSpPr>
            <p:cNvPr id="22" name="Oval 21">
              <a:extLst>
                <a:ext uri="{FF2B5EF4-FFF2-40B4-BE49-F238E27FC236}">
                  <a16:creationId xmlns:a16="http://schemas.microsoft.com/office/drawing/2014/main" xmlns="" id="{FBCF62AB-A7C9-4F0A-B387-1C93ECEA661B}"/>
                </a:ext>
              </a:extLst>
            </p:cNvPr>
            <p:cNvSpPr/>
            <p:nvPr/>
          </p:nvSpPr>
          <p:spPr>
            <a:xfrm>
              <a:off x="4988613" y="4116289"/>
              <a:ext cx="1031758" cy="5543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dirty="0">
                  <a:solidFill>
                    <a:prstClr val="white"/>
                  </a:solidFill>
                  <a:latin typeface="Calibri" panose="020F0502020204030204"/>
                </a:rPr>
                <a:t>Sensing</a:t>
              </a:r>
            </a:p>
          </p:txBody>
        </p:sp>
        <p:sp>
          <p:nvSpPr>
            <p:cNvPr id="23" name="Cylinder 66">
              <a:extLst>
                <a:ext uri="{FF2B5EF4-FFF2-40B4-BE49-F238E27FC236}">
                  <a16:creationId xmlns:a16="http://schemas.microsoft.com/office/drawing/2014/main" xmlns="" id="{E05FC6B7-1583-490E-A0E0-A6809DECC255}"/>
                </a:ext>
              </a:extLst>
            </p:cNvPr>
            <p:cNvSpPr/>
            <p:nvPr/>
          </p:nvSpPr>
          <p:spPr>
            <a:xfrm>
              <a:off x="4493670" y="3724621"/>
              <a:ext cx="555847" cy="306903"/>
            </a:xfrm>
            <a:prstGeom prst="ca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dirty="0">
                  <a:solidFill>
                    <a:schemeClr val="tx1"/>
                  </a:solidFill>
                  <a:latin typeface="Calibri" panose="020F0502020204030204"/>
                </a:rPr>
                <a:t>Data</a:t>
              </a:r>
            </a:p>
          </p:txBody>
        </p:sp>
        <p:sp>
          <p:nvSpPr>
            <p:cNvPr id="24" name="Oval 23">
              <a:extLst>
                <a:ext uri="{FF2B5EF4-FFF2-40B4-BE49-F238E27FC236}">
                  <a16:creationId xmlns:a16="http://schemas.microsoft.com/office/drawing/2014/main" xmlns="" id="{6BB21834-48F0-477C-9173-252B0FBC30AF}"/>
                </a:ext>
              </a:extLst>
            </p:cNvPr>
            <p:cNvSpPr/>
            <p:nvPr/>
          </p:nvSpPr>
          <p:spPr>
            <a:xfrm>
              <a:off x="4432349" y="3002671"/>
              <a:ext cx="1965626" cy="4191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dirty="0">
                  <a:solidFill>
                    <a:prstClr val="white"/>
                  </a:solidFill>
                  <a:latin typeface="Calibri" panose="020F0502020204030204"/>
                </a:rPr>
                <a:t>Contextualization</a:t>
              </a:r>
            </a:p>
          </p:txBody>
        </p:sp>
        <p:sp>
          <p:nvSpPr>
            <p:cNvPr id="25" name="Cylinder 68">
              <a:extLst>
                <a:ext uri="{FF2B5EF4-FFF2-40B4-BE49-F238E27FC236}">
                  <a16:creationId xmlns:a16="http://schemas.microsoft.com/office/drawing/2014/main" xmlns="" id="{DE6E2644-4286-4DDC-A0D0-6DF363C74609}"/>
                </a:ext>
              </a:extLst>
            </p:cNvPr>
            <p:cNvSpPr/>
            <p:nvPr/>
          </p:nvSpPr>
          <p:spPr>
            <a:xfrm>
              <a:off x="4534652" y="2231252"/>
              <a:ext cx="1000293" cy="542718"/>
            </a:xfrm>
            <a:prstGeom prst="ca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dirty="0">
                  <a:solidFill>
                    <a:schemeClr val="tx1"/>
                  </a:solidFill>
                  <a:latin typeface="Calibri" panose="020F0502020204030204"/>
                </a:rPr>
                <a:t>Information</a:t>
              </a:r>
            </a:p>
          </p:txBody>
        </p:sp>
        <p:sp>
          <p:nvSpPr>
            <p:cNvPr id="26" name="Oval 25">
              <a:extLst>
                <a:ext uri="{FF2B5EF4-FFF2-40B4-BE49-F238E27FC236}">
                  <a16:creationId xmlns:a16="http://schemas.microsoft.com/office/drawing/2014/main" xmlns="" id="{A7803C83-8A57-46F9-866E-12F087F4ED7F}"/>
                </a:ext>
              </a:extLst>
            </p:cNvPr>
            <p:cNvSpPr/>
            <p:nvPr/>
          </p:nvSpPr>
          <p:spPr>
            <a:xfrm>
              <a:off x="5649566" y="1884480"/>
              <a:ext cx="1189237" cy="457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dirty="0">
                  <a:solidFill>
                    <a:prstClr val="white"/>
                  </a:solidFill>
                  <a:latin typeface="Calibri" panose="020F0502020204030204"/>
                </a:rPr>
                <a:t>Analytics</a:t>
              </a:r>
            </a:p>
          </p:txBody>
        </p:sp>
        <p:sp>
          <p:nvSpPr>
            <p:cNvPr id="27" name="Cylinder 70">
              <a:extLst>
                <a:ext uri="{FF2B5EF4-FFF2-40B4-BE49-F238E27FC236}">
                  <a16:creationId xmlns:a16="http://schemas.microsoft.com/office/drawing/2014/main" xmlns="" id="{5E4FC911-AB60-4555-838F-B7AD1095329F}"/>
                </a:ext>
              </a:extLst>
            </p:cNvPr>
            <p:cNvSpPr/>
            <p:nvPr/>
          </p:nvSpPr>
          <p:spPr>
            <a:xfrm>
              <a:off x="7246117" y="2475390"/>
              <a:ext cx="795308" cy="306903"/>
            </a:xfrm>
            <a:prstGeom prst="ca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dirty="0">
                  <a:solidFill>
                    <a:schemeClr val="tx1"/>
                  </a:solidFill>
                  <a:latin typeface="Calibri" panose="020F0502020204030204"/>
                </a:rPr>
                <a:t>Insights</a:t>
              </a:r>
            </a:p>
          </p:txBody>
        </p:sp>
        <p:sp>
          <p:nvSpPr>
            <p:cNvPr id="28" name="Oval 27">
              <a:extLst>
                <a:ext uri="{FF2B5EF4-FFF2-40B4-BE49-F238E27FC236}">
                  <a16:creationId xmlns:a16="http://schemas.microsoft.com/office/drawing/2014/main" xmlns="" id="{695588A3-B6E8-4AC0-9DB2-1A3C7A375BC7}"/>
                </a:ext>
              </a:extLst>
            </p:cNvPr>
            <p:cNvSpPr/>
            <p:nvPr/>
          </p:nvSpPr>
          <p:spPr>
            <a:xfrm>
              <a:off x="7720991" y="3189629"/>
              <a:ext cx="1211665" cy="3165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dirty="0">
                  <a:solidFill>
                    <a:prstClr val="white"/>
                  </a:solidFill>
                  <a:latin typeface="Calibri" panose="020F0502020204030204"/>
                </a:rPr>
                <a:t>Modeling</a:t>
              </a:r>
            </a:p>
          </p:txBody>
        </p:sp>
        <p:sp>
          <p:nvSpPr>
            <p:cNvPr id="29" name="Cylinder 72">
              <a:extLst>
                <a:ext uri="{FF2B5EF4-FFF2-40B4-BE49-F238E27FC236}">
                  <a16:creationId xmlns:a16="http://schemas.microsoft.com/office/drawing/2014/main" xmlns="" id="{491CA972-C22B-42A7-9CC9-30A883F6B819}"/>
                </a:ext>
              </a:extLst>
            </p:cNvPr>
            <p:cNvSpPr/>
            <p:nvPr/>
          </p:nvSpPr>
          <p:spPr>
            <a:xfrm>
              <a:off x="7860421" y="3792908"/>
              <a:ext cx="1007102" cy="306903"/>
            </a:xfrm>
            <a:prstGeom prst="ca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dirty="0">
                  <a:solidFill>
                    <a:schemeClr val="tx1"/>
                  </a:solidFill>
                  <a:latin typeface="Calibri" panose="020F0502020204030204"/>
                </a:rPr>
                <a:t>Intelligence</a:t>
              </a:r>
            </a:p>
          </p:txBody>
        </p:sp>
        <p:sp>
          <p:nvSpPr>
            <p:cNvPr id="30" name="Oval 29">
              <a:extLst>
                <a:ext uri="{FF2B5EF4-FFF2-40B4-BE49-F238E27FC236}">
                  <a16:creationId xmlns:a16="http://schemas.microsoft.com/office/drawing/2014/main" xmlns="" id="{B8B0BDA5-9190-43D4-90F8-547653A54A3C}"/>
                </a:ext>
              </a:extLst>
            </p:cNvPr>
            <p:cNvSpPr/>
            <p:nvPr/>
          </p:nvSpPr>
          <p:spPr>
            <a:xfrm>
              <a:off x="6934738" y="4244951"/>
              <a:ext cx="1002415" cy="3165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dirty="0">
                  <a:solidFill>
                    <a:prstClr val="white"/>
                  </a:solidFill>
                  <a:latin typeface="Calibri" panose="020F0502020204030204"/>
                </a:rPr>
                <a:t>Control</a:t>
              </a:r>
            </a:p>
          </p:txBody>
        </p:sp>
        <p:cxnSp>
          <p:nvCxnSpPr>
            <p:cNvPr id="31" name="Connector: Curved 74">
              <a:extLst>
                <a:ext uri="{FF2B5EF4-FFF2-40B4-BE49-F238E27FC236}">
                  <a16:creationId xmlns:a16="http://schemas.microsoft.com/office/drawing/2014/main" xmlns="" id="{C3AB5D99-EDF9-40DB-BD78-EB9EEE0A09F4}"/>
                </a:ext>
              </a:extLst>
            </p:cNvPr>
            <p:cNvCxnSpPr>
              <a:cxnSpLocks/>
              <a:stCxn id="21" idx="1"/>
              <a:endCxn id="22" idx="4"/>
            </p:cNvCxnSpPr>
            <p:nvPr/>
          </p:nvCxnSpPr>
          <p:spPr>
            <a:xfrm rot="10800000">
              <a:off x="5504493" y="4670660"/>
              <a:ext cx="433676" cy="204937"/>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75">
              <a:extLst>
                <a:ext uri="{FF2B5EF4-FFF2-40B4-BE49-F238E27FC236}">
                  <a16:creationId xmlns:a16="http://schemas.microsoft.com/office/drawing/2014/main" xmlns="" id="{D6BEC8D3-E093-446B-A62C-A702E6FD60F9}"/>
                </a:ext>
              </a:extLst>
            </p:cNvPr>
            <p:cNvCxnSpPr>
              <a:stCxn id="22" idx="2"/>
              <a:endCxn id="23" idx="3"/>
            </p:cNvCxnSpPr>
            <p:nvPr/>
          </p:nvCxnSpPr>
          <p:spPr>
            <a:xfrm rot="10800000">
              <a:off x="4771594" y="4031524"/>
              <a:ext cx="217019" cy="361950"/>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76">
              <a:extLst>
                <a:ext uri="{FF2B5EF4-FFF2-40B4-BE49-F238E27FC236}">
                  <a16:creationId xmlns:a16="http://schemas.microsoft.com/office/drawing/2014/main" xmlns="" id="{DFDE18B3-ADD9-4B20-A2E2-D9B52FCBA819}"/>
                </a:ext>
              </a:extLst>
            </p:cNvPr>
            <p:cNvCxnSpPr>
              <a:cxnSpLocks/>
              <a:stCxn id="23" idx="2"/>
              <a:endCxn id="24" idx="2"/>
            </p:cNvCxnSpPr>
            <p:nvPr/>
          </p:nvCxnSpPr>
          <p:spPr>
            <a:xfrm rot="10800000">
              <a:off x="4432350" y="3212243"/>
              <a:ext cx="61321" cy="665830"/>
            </a:xfrm>
            <a:prstGeom prst="curvedConnector3">
              <a:avLst>
                <a:gd name="adj1" fmla="val 38685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77">
              <a:extLst>
                <a:ext uri="{FF2B5EF4-FFF2-40B4-BE49-F238E27FC236}">
                  <a16:creationId xmlns:a16="http://schemas.microsoft.com/office/drawing/2014/main" xmlns="" id="{D1A8A330-1E07-4D59-B8A1-3D9D539A8F75}"/>
                </a:ext>
              </a:extLst>
            </p:cNvPr>
            <p:cNvCxnSpPr>
              <a:cxnSpLocks/>
              <a:stCxn id="24" idx="2"/>
              <a:endCxn id="25" idx="2"/>
            </p:cNvCxnSpPr>
            <p:nvPr/>
          </p:nvCxnSpPr>
          <p:spPr>
            <a:xfrm rot="10800000" flipH="1">
              <a:off x="4432349" y="2502611"/>
              <a:ext cx="102302" cy="709631"/>
            </a:xfrm>
            <a:prstGeom prst="curvedConnector3">
              <a:avLst>
                <a:gd name="adj1" fmla="val -17194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78">
              <a:extLst>
                <a:ext uri="{FF2B5EF4-FFF2-40B4-BE49-F238E27FC236}">
                  <a16:creationId xmlns:a16="http://schemas.microsoft.com/office/drawing/2014/main" xmlns="" id="{B285680D-1EC4-4793-8B61-B84AA9D191E1}"/>
                </a:ext>
              </a:extLst>
            </p:cNvPr>
            <p:cNvCxnSpPr>
              <a:cxnSpLocks/>
              <a:stCxn id="25" idx="1"/>
            </p:cNvCxnSpPr>
            <p:nvPr/>
          </p:nvCxnSpPr>
          <p:spPr>
            <a:xfrm rot="16200000" flipH="1">
              <a:off x="5437526" y="1828526"/>
              <a:ext cx="1" cy="805455"/>
            </a:xfrm>
            <a:prstGeom prst="curvedConnector4">
              <a:avLst>
                <a:gd name="adj1" fmla="val -11430000000"/>
                <a:gd name="adj2" fmla="val 81047"/>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79">
              <a:extLst>
                <a:ext uri="{FF2B5EF4-FFF2-40B4-BE49-F238E27FC236}">
                  <a16:creationId xmlns:a16="http://schemas.microsoft.com/office/drawing/2014/main" xmlns="" id="{9CBFE781-1E54-47F7-B8DD-6EA2B1A7696E}"/>
                </a:ext>
              </a:extLst>
            </p:cNvPr>
            <p:cNvCxnSpPr/>
            <p:nvPr/>
          </p:nvCxnSpPr>
          <p:spPr>
            <a:xfrm>
              <a:off x="6790341" y="2165380"/>
              <a:ext cx="904505" cy="303500"/>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80">
              <a:extLst>
                <a:ext uri="{FF2B5EF4-FFF2-40B4-BE49-F238E27FC236}">
                  <a16:creationId xmlns:a16="http://schemas.microsoft.com/office/drawing/2014/main" xmlns="" id="{DAA707FD-8514-431E-A2C5-500BC9F87365}"/>
                </a:ext>
              </a:extLst>
            </p:cNvPr>
            <p:cNvCxnSpPr>
              <a:cxnSpLocks/>
            </p:cNvCxnSpPr>
            <p:nvPr/>
          </p:nvCxnSpPr>
          <p:spPr>
            <a:xfrm>
              <a:off x="8036606" y="2675283"/>
              <a:ext cx="235596" cy="519745"/>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81">
              <a:extLst>
                <a:ext uri="{FF2B5EF4-FFF2-40B4-BE49-F238E27FC236}">
                  <a16:creationId xmlns:a16="http://schemas.microsoft.com/office/drawing/2014/main" xmlns="" id="{65AE1EB0-CB7B-49AC-815D-6955421EDA21}"/>
                </a:ext>
              </a:extLst>
            </p:cNvPr>
            <p:cNvCxnSpPr>
              <a:cxnSpLocks/>
              <a:stCxn id="28" idx="4"/>
              <a:endCxn id="29" idx="1"/>
            </p:cNvCxnSpPr>
            <p:nvPr/>
          </p:nvCxnSpPr>
          <p:spPr>
            <a:xfrm rot="16200000" flipH="1">
              <a:off x="8202018" y="3630955"/>
              <a:ext cx="286759" cy="37148"/>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82">
              <a:extLst>
                <a:ext uri="{FF2B5EF4-FFF2-40B4-BE49-F238E27FC236}">
                  <a16:creationId xmlns:a16="http://schemas.microsoft.com/office/drawing/2014/main" xmlns="" id="{3D84A5D0-2FB0-483F-9326-642D599D6B6B}"/>
                </a:ext>
              </a:extLst>
            </p:cNvPr>
            <p:cNvCxnSpPr>
              <a:cxnSpLocks/>
              <a:stCxn id="29" idx="3"/>
              <a:endCxn id="30" idx="6"/>
            </p:cNvCxnSpPr>
            <p:nvPr/>
          </p:nvCxnSpPr>
          <p:spPr>
            <a:xfrm rot="5400000">
              <a:off x="7998862" y="4038102"/>
              <a:ext cx="303401" cy="426819"/>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83">
              <a:extLst>
                <a:ext uri="{FF2B5EF4-FFF2-40B4-BE49-F238E27FC236}">
                  <a16:creationId xmlns:a16="http://schemas.microsoft.com/office/drawing/2014/main" xmlns="" id="{B646D605-B43F-4064-8698-AE3719AF433D}"/>
                </a:ext>
              </a:extLst>
            </p:cNvPr>
            <p:cNvCxnSpPr>
              <a:cxnSpLocks/>
              <a:stCxn id="30" idx="4"/>
              <a:endCxn id="21" idx="3"/>
            </p:cNvCxnSpPr>
            <p:nvPr/>
          </p:nvCxnSpPr>
          <p:spPr>
            <a:xfrm rot="5400000">
              <a:off x="6893016" y="4332665"/>
              <a:ext cx="314124" cy="771738"/>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xmlns="" id="{66446D04-0A41-4D1C-9E2C-467388A66C3F}"/>
                </a:ext>
              </a:extLst>
            </p:cNvPr>
            <p:cNvSpPr/>
            <p:nvPr/>
          </p:nvSpPr>
          <p:spPr>
            <a:xfrm>
              <a:off x="8017090" y="5318138"/>
              <a:ext cx="266945" cy="1429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dirty="0">
                <a:solidFill>
                  <a:prstClr val="white"/>
                </a:solidFill>
                <a:latin typeface="Calibri" panose="020F0502020204030204"/>
              </a:endParaRPr>
            </a:p>
          </p:txBody>
        </p:sp>
        <p:cxnSp>
          <p:nvCxnSpPr>
            <p:cNvPr id="43" name="Straight Arrow Connector 42">
              <a:extLst>
                <a:ext uri="{FF2B5EF4-FFF2-40B4-BE49-F238E27FC236}">
                  <a16:creationId xmlns:a16="http://schemas.microsoft.com/office/drawing/2014/main" xmlns="" id="{24FA5CC3-49D5-4634-AC2A-100BF67B272B}"/>
                </a:ext>
              </a:extLst>
            </p:cNvPr>
            <p:cNvCxnSpPr>
              <a:cxnSpLocks/>
            </p:cNvCxnSpPr>
            <p:nvPr/>
          </p:nvCxnSpPr>
          <p:spPr>
            <a:xfrm>
              <a:off x="5721331" y="5560741"/>
              <a:ext cx="24976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FD14323D-CCEC-41D1-868E-02F496B97200}"/>
                </a:ext>
              </a:extLst>
            </p:cNvPr>
            <p:cNvSpPr txBox="1"/>
            <p:nvPr/>
          </p:nvSpPr>
          <p:spPr>
            <a:xfrm>
              <a:off x="6072146" y="5243673"/>
              <a:ext cx="1330624" cy="689006"/>
            </a:xfrm>
            <a:prstGeom prst="rect">
              <a:avLst/>
            </a:prstGeom>
            <a:noFill/>
          </p:spPr>
          <p:txBody>
            <a:bodyPr wrap="square" rtlCol="0">
              <a:spAutoFit/>
            </a:bodyPr>
            <a:lstStyle/>
            <a:p>
              <a:pPr defTabSz="685800" fontAlgn="auto">
                <a:spcBef>
                  <a:spcPts val="0"/>
                </a:spcBef>
                <a:spcAft>
                  <a:spcPts val="0"/>
                </a:spcAft>
                <a:defRPr/>
              </a:pPr>
              <a:r>
                <a:rPr lang="en-US" dirty="0">
                  <a:solidFill>
                    <a:srgbClr val="000000"/>
                  </a:solidFill>
                  <a:latin typeface="Calibri" panose="020F0502020204030204"/>
                </a:rPr>
                <a:t>Information Flow Enabled by SM Platform</a:t>
              </a:r>
              <a:r>
                <a:rPr lang="en-US" b="1" baseline="50000" dirty="0">
                  <a:solidFill>
                    <a:srgbClr val="000000"/>
                  </a:solidFill>
                  <a:latin typeface="Calibri" panose="020F0502020204030204"/>
                </a:rPr>
                <a:t>TM</a:t>
              </a:r>
              <a:endParaRPr lang="en-US" dirty="0">
                <a:solidFill>
                  <a:srgbClr val="000000"/>
                </a:solidFill>
                <a:latin typeface="Calibri" panose="020F0502020204030204"/>
              </a:endParaRPr>
            </a:p>
          </p:txBody>
        </p:sp>
        <p:cxnSp>
          <p:nvCxnSpPr>
            <p:cNvPr id="45" name="Connector: Curved 88">
              <a:extLst>
                <a:ext uri="{FF2B5EF4-FFF2-40B4-BE49-F238E27FC236}">
                  <a16:creationId xmlns:a16="http://schemas.microsoft.com/office/drawing/2014/main" xmlns="" id="{B36FE995-3FB4-4E7C-B0C9-4368014E45EB}"/>
                </a:ext>
              </a:extLst>
            </p:cNvPr>
            <p:cNvCxnSpPr>
              <a:cxnSpLocks/>
              <a:stCxn id="23" idx="1"/>
              <a:endCxn id="30" idx="0"/>
            </p:cNvCxnSpPr>
            <p:nvPr/>
          </p:nvCxnSpPr>
          <p:spPr>
            <a:xfrm rot="16200000" flipH="1">
              <a:off x="5843604" y="2652610"/>
              <a:ext cx="520330" cy="2664352"/>
            </a:xfrm>
            <a:prstGeom prst="curvedConnector3">
              <a:avLst>
                <a:gd name="adj1" fmla="val -3236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Connector: Curved 89">
              <a:extLst>
                <a:ext uri="{FF2B5EF4-FFF2-40B4-BE49-F238E27FC236}">
                  <a16:creationId xmlns:a16="http://schemas.microsoft.com/office/drawing/2014/main" xmlns="" id="{C950D305-D579-4E58-8948-99DE5AE6D7CC}"/>
                </a:ext>
              </a:extLst>
            </p:cNvPr>
            <p:cNvCxnSpPr>
              <a:cxnSpLocks/>
              <a:stCxn id="25" idx="4"/>
              <a:endCxn id="30" idx="0"/>
            </p:cNvCxnSpPr>
            <p:nvPr/>
          </p:nvCxnSpPr>
          <p:spPr>
            <a:xfrm>
              <a:off x="5534945" y="2502611"/>
              <a:ext cx="1901000" cy="1742340"/>
            </a:xfrm>
            <a:prstGeom prst="curvedConnector2">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90">
              <a:extLst>
                <a:ext uri="{FF2B5EF4-FFF2-40B4-BE49-F238E27FC236}">
                  <a16:creationId xmlns:a16="http://schemas.microsoft.com/office/drawing/2014/main" xmlns="" id="{C22A4E96-6BCB-48B6-AFE2-07F44B12530F}"/>
                </a:ext>
              </a:extLst>
            </p:cNvPr>
            <p:cNvCxnSpPr>
              <a:cxnSpLocks/>
              <a:endCxn id="30" idx="0"/>
            </p:cNvCxnSpPr>
            <p:nvPr/>
          </p:nvCxnSpPr>
          <p:spPr>
            <a:xfrm rot="5400000">
              <a:off x="6823352" y="3436785"/>
              <a:ext cx="1420761" cy="195572"/>
            </a:xfrm>
            <a:prstGeom prst="curvedConnector3">
              <a:avLst>
                <a:gd name="adj1" fmla="val 50000"/>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xmlns="" id="{A8EBCCB5-644C-4141-80E4-E3F536FB82C6}"/>
                </a:ext>
              </a:extLst>
            </p:cNvPr>
            <p:cNvSpPr/>
            <p:nvPr/>
          </p:nvSpPr>
          <p:spPr>
            <a:xfrm>
              <a:off x="6195399" y="2441397"/>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dirty="0">
                  <a:solidFill>
                    <a:prstClr val="black"/>
                  </a:solidFill>
                  <a:latin typeface="Calibri" panose="020F0502020204030204"/>
                </a:rPr>
                <a:t>1</a:t>
              </a:r>
            </a:p>
          </p:txBody>
        </p:sp>
        <p:sp>
          <p:nvSpPr>
            <p:cNvPr id="50" name="Oval 49">
              <a:extLst>
                <a:ext uri="{FF2B5EF4-FFF2-40B4-BE49-F238E27FC236}">
                  <a16:creationId xmlns:a16="http://schemas.microsoft.com/office/drawing/2014/main" xmlns="" id="{1ECC86D9-E677-4B87-A839-2CAA66947520}"/>
                </a:ext>
              </a:extLst>
            </p:cNvPr>
            <p:cNvSpPr/>
            <p:nvPr/>
          </p:nvSpPr>
          <p:spPr>
            <a:xfrm>
              <a:off x="4717429" y="5404846"/>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dirty="0">
                  <a:solidFill>
                    <a:prstClr val="black"/>
                  </a:solidFill>
                  <a:latin typeface="Calibri" panose="020F0502020204030204"/>
                </a:rPr>
                <a:t>2</a:t>
              </a:r>
            </a:p>
          </p:txBody>
        </p:sp>
        <p:sp>
          <p:nvSpPr>
            <p:cNvPr id="51" name="Oval 50">
              <a:extLst>
                <a:ext uri="{FF2B5EF4-FFF2-40B4-BE49-F238E27FC236}">
                  <a16:creationId xmlns:a16="http://schemas.microsoft.com/office/drawing/2014/main" xmlns="" id="{3E1FB111-64A9-4C2B-A3FD-CE82FBEAE1AE}"/>
                </a:ext>
              </a:extLst>
            </p:cNvPr>
            <p:cNvSpPr/>
            <p:nvPr/>
          </p:nvSpPr>
          <p:spPr>
            <a:xfrm>
              <a:off x="5239414" y="3937797"/>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dirty="0">
                  <a:solidFill>
                    <a:prstClr val="black"/>
                  </a:solidFill>
                  <a:latin typeface="Calibri" panose="020F0502020204030204"/>
                </a:rPr>
                <a:t>3</a:t>
              </a:r>
            </a:p>
          </p:txBody>
        </p:sp>
        <p:sp>
          <p:nvSpPr>
            <p:cNvPr id="52" name="Oval 51">
              <a:extLst>
                <a:ext uri="{FF2B5EF4-FFF2-40B4-BE49-F238E27FC236}">
                  <a16:creationId xmlns:a16="http://schemas.microsoft.com/office/drawing/2014/main" xmlns="" id="{54D596AE-3379-484C-8383-3596CA125718}"/>
                </a:ext>
              </a:extLst>
            </p:cNvPr>
            <p:cNvSpPr/>
            <p:nvPr/>
          </p:nvSpPr>
          <p:spPr>
            <a:xfrm>
              <a:off x="6676759" y="4183897"/>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endParaRPr lang="en-US" dirty="0">
                <a:solidFill>
                  <a:prstClr val="black"/>
                </a:solidFill>
                <a:latin typeface="Calibri" panose="020F0502020204030204"/>
              </a:endParaRPr>
            </a:p>
          </p:txBody>
        </p:sp>
        <p:sp>
          <p:nvSpPr>
            <p:cNvPr id="53" name="Oval 52">
              <a:extLst>
                <a:ext uri="{FF2B5EF4-FFF2-40B4-BE49-F238E27FC236}">
                  <a16:creationId xmlns:a16="http://schemas.microsoft.com/office/drawing/2014/main" xmlns="" id="{E5D3F449-6F00-4A01-94B9-19760D339CCA}"/>
                </a:ext>
              </a:extLst>
            </p:cNvPr>
            <p:cNvSpPr/>
            <p:nvPr/>
          </p:nvSpPr>
          <p:spPr>
            <a:xfrm>
              <a:off x="8473863" y="2797771"/>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dirty="0">
                  <a:solidFill>
                    <a:prstClr val="black"/>
                  </a:solidFill>
                  <a:latin typeface="Calibri" panose="020F0502020204030204"/>
                </a:rPr>
                <a:t>4</a:t>
              </a:r>
            </a:p>
          </p:txBody>
        </p:sp>
        <p:sp>
          <p:nvSpPr>
            <p:cNvPr id="54" name="Oval 53">
              <a:extLst>
                <a:ext uri="{FF2B5EF4-FFF2-40B4-BE49-F238E27FC236}">
                  <a16:creationId xmlns:a16="http://schemas.microsoft.com/office/drawing/2014/main" xmlns="" id="{C6702F21-8640-4D68-BEEC-2BC8ECE65E86}"/>
                </a:ext>
              </a:extLst>
            </p:cNvPr>
            <p:cNvSpPr/>
            <p:nvPr/>
          </p:nvSpPr>
          <p:spPr>
            <a:xfrm>
              <a:off x="7937154" y="4403211"/>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dirty="0">
                  <a:solidFill>
                    <a:prstClr val="black"/>
                  </a:solidFill>
                  <a:latin typeface="Calibri" panose="020F0502020204030204"/>
                </a:rPr>
                <a:t>5</a:t>
              </a:r>
            </a:p>
          </p:txBody>
        </p:sp>
        <p:sp>
          <p:nvSpPr>
            <p:cNvPr id="55" name="Oval 54">
              <a:extLst>
                <a:ext uri="{FF2B5EF4-FFF2-40B4-BE49-F238E27FC236}">
                  <a16:creationId xmlns:a16="http://schemas.microsoft.com/office/drawing/2014/main" xmlns="" id="{3354570F-EC6A-4C86-A98E-C008C3A83381}"/>
                </a:ext>
              </a:extLst>
            </p:cNvPr>
            <p:cNvSpPr/>
            <p:nvPr/>
          </p:nvSpPr>
          <p:spPr>
            <a:xfrm>
              <a:off x="5187998" y="5372291"/>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dirty="0">
                  <a:solidFill>
                    <a:prstClr val="black"/>
                  </a:solidFill>
                  <a:latin typeface="Calibri" panose="020F0502020204030204"/>
                </a:rPr>
                <a:t>6</a:t>
              </a:r>
            </a:p>
          </p:txBody>
        </p:sp>
        <p:sp>
          <p:nvSpPr>
            <p:cNvPr id="56" name="Oval 55">
              <a:extLst>
                <a:ext uri="{FF2B5EF4-FFF2-40B4-BE49-F238E27FC236}">
                  <a16:creationId xmlns:a16="http://schemas.microsoft.com/office/drawing/2014/main" xmlns="" id="{4DAD6F12-C29A-43AE-BAA4-80CF3F64C67E}"/>
                </a:ext>
              </a:extLst>
            </p:cNvPr>
            <p:cNvSpPr/>
            <p:nvPr/>
          </p:nvSpPr>
          <p:spPr>
            <a:xfrm>
              <a:off x="7153242" y="2008489"/>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dirty="0">
                  <a:solidFill>
                    <a:prstClr val="black"/>
                  </a:solidFill>
                  <a:latin typeface="Calibri" panose="020F0502020204030204"/>
                </a:rPr>
                <a:t>8</a:t>
              </a:r>
            </a:p>
          </p:txBody>
        </p:sp>
        <p:sp>
          <p:nvSpPr>
            <p:cNvPr id="57" name="TextBox 56">
              <a:extLst>
                <a:ext uri="{FF2B5EF4-FFF2-40B4-BE49-F238E27FC236}">
                  <a16:creationId xmlns:a16="http://schemas.microsoft.com/office/drawing/2014/main" xmlns="" id="{23D5F3C7-BCC9-490E-837F-69E0BDB9F9C4}"/>
                </a:ext>
              </a:extLst>
            </p:cNvPr>
            <p:cNvSpPr txBox="1"/>
            <p:nvPr/>
          </p:nvSpPr>
          <p:spPr>
            <a:xfrm>
              <a:off x="6693917" y="4159518"/>
              <a:ext cx="330282" cy="275602"/>
            </a:xfrm>
            <a:prstGeom prst="rect">
              <a:avLst/>
            </a:prstGeom>
            <a:noFill/>
          </p:spPr>
          <p:txBody>
            <a:bodyPr wrap="square" rtlCol="0">
              <a:spAutoFit/>
            </a:bodyPr>
            <a:lstStyle/>
            <a:p>
              <a:pPr defTabSz="685800" fontAlgn="auto">
                <a:spcBef>
                  <a:spcPts val="0"/>
                </a:spcBef>
                <a:spcAft>
                  <a:spcPts val="0"/>
                </a:spcAft>
                <a:defRPr/>
              </a:pPr>
              <a:r>
                <a:rPr lang="en-US" dirty="0">
                  <a:solidFill>
                    <a:prstClr val="black"/>
                  </a:solidFill>
                  <a:latin typeface="Calibri" panose="020F0502020204030204"/>
                </a:rPr>
                <a:t>9</a:t>
              </a:r>
            </a:p>
          </p:txBody>
        </p:sp>
        <p:sp>
          <p:nvSpPr>
            <p:cNvPr id="58" name="TextBox 57">
              <a:extLst>
                <a:ext uri="{FF2B5EF4-FFF2-40B4-BE49-F238E27FC236}">
                  <a16:creationId xmlns:a16="http://schemas.microsoft.com/office/drawing/2014/main" xmlns="" id="{0B046FFC-AFE2-4A69-9639-A54D0A437B82}"/>
                </a:ext>
              </a:extLst>
            </p:cNvPr>
            <p:cNvSpPr txBox="1"/>
            <p:nvPr/>
          </p:nvSpPr>
          <p:spPr>
            <a:xfrm>
              <a:off x="4571699" y="4981817"/>
              <a:ext cx="1134970" cy="689006"/>
            </a:xfrm>
            <a:prstGeom prst="rect">
              <a:avLst/>
            </a:prstGeom>
            <a:noFill/>
          </p:spPr>
          <p:txBody>
            <a:bodyPr wrap="square" rtlCol="0">
              <a:spAutoFit/>
            </a:bodyPr>
            <a:lstStyle/>
            <a:p>
              <a:pPr algn="ctr" defTabSz="685800" fontAlgn="auto">
                <a:spcBef>
                  <a:spcPts val="0"/>
                </a:spcBef>
                <a:spcAft>
                  <a:spcPts val="0"/>
                </a:spcAft>
                <a:defRPr/>
              </a:pPr>
              <a:r>
                <a:rPr lang="en-US" b="1" dirty="0">
                  <a:solidFill>
                    <a:prstClr val="black"/>
                  </a:solidFill>
                  <a:latin typeface="Calibri" panose="020F0502020204030204"/>
                </a:rPr>
                <a:t>Workforce Development</a:t>
              </a:r>
            </a:p>
          </p:txBody>
        </p:sp>
        <p:sp>
          <p:nvSpPr>
            <p:cNvPr id="59" name="Rectangle: Rounded Corners 9">
              <a:extLst>
                <a:ext uri="{FF2B5EF4-FFF2-40B4-BE49-F238E27FC236}">
                  <a16:creationId xmlns:a16="http://schemas.microsoft.com/office/drawing/2014/main" xmlns="" id="{9CA3FB94-6D5C-43CB-B397-ACC390D1E535}"/>
                </a:ext>
              </a:extLst>
            </p:cNvPr>
            <p:cNvSpPr/>
            <p:nvPr/>
          </p:nvSpPr>
          <p:spPr>
            <a:xfrm>
              <a:off x="4571558" y="4969909"/>
              <a:ext cx="1066141" cy="715272"/>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endParaRPr lang="en-US" dirty="0">
                <a:solidFill>
                  <a:prstClr val="black"/>
                </a:solidFill>
                <a:latin typeface="Calibri" panose="020F0502020204030204"/>
              </a:endParaRPr>
            </a:p>
          </p:txBody>
        </p:sp>
        <p:sp>
          <p:nvSpPr>
            <p:cNvPr id="61" name="Oval 60">
              <a:extLst>
                <a:ext uri="{FF2B5EF4-FFF2-40B4-BE49-F238E27FC236}">
                  <a16:creationId xmlns:a16="http://schemas.microsoft.com/office/drawing/2014/main" xmlns="" id="{A4F6A291-41FF-47A0-9768-8FA89FE273DF}"/>
                </a:ext>
              </a:extLst>
            </p:cNvPr>
            <p:cNvSpPr/>
            <p:nvPr/>
          </p:nvSpPr>
          <p:spPr>
            <a:xfrm>
              <a:off x="7660012" y="3503967"/>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dirty="0">
                  <a:solidFill>
                    <a:prstClr val="black"/>
                  </a:solidFill>
                  <a:latin typeface="Calibri" panose="020F0502020204030204"/>
                </a:rPr>
                <a:t>7</a:t>
              </a:r>
            </a:p>
          </p:txBody>
        </p:sp>
        <p:sp>
          <p:nvSpPr>
            <p:cNvPr id="62" name="TextBox 61">
              <a:extLst>
                <a:ext uri="{FF2B5EF4-FFF2-40B4-BE49-F238E27FC236}">
                  <a16:creationId xmlns:a16="http://schemas.microsoft.com/office/drawing/2014/main" xmlns="" id="{9E0EA66F-29CB-4E4A-8999-37BC45F25DE2}"/>
                </a:ext>
              </a:extLst>
            </p:cNvPr>
            <p:cNvSpPr txBox="1"/>
            <p:nvPr/>
          </p:nvSpPr>
          <p:spPr>
            <a:xfrm>
              <a:off x="8602374" y="4030295"/>
              <a:ext cx="330282" cy="275602"/>
            </a:xfrm>
            <a:prstGeom prst="rect">
              <a:avLst/>
            </a:prstGeom>
            <a:noFill/>
          </p:spPr>
          <p:txBody>
            <a:bodyPr wrap="square" rtlCol="0">
              <a:spAutoFit/>
            </a:bodyPr>
            <a:lstStyle/>
            <a:p>
              <a:pPr defTabSz="685800" fontAlgn="auto">
                <a:spcBef>
                  <a:spcPts val="0"/>
                </a:spcBef>
                <a:spcAft>
                  <a:spcPts val="0"/>
                </a:spcAft>
                <a:defRPr/>
              </a:pPr>
              <a:r>
                <a:rPr lang="en-US" dirty="0">
                  <a:solidFill>
                    <a:prstClr val="black"/>
                  </a:solidFill>
                  <a:latin typeface="Calibri" panose="020F0502020204030204"/>
                </a:rPr>
                <a:t>10</a:t>
              </a:r>
            </a:p>
          </p:txBody>
        </p:sp>
      </p:grpSp>
      <p:sp>
        <p:nvSpPr>
          <p:cNvPr id="64" name="Rectangle 63">
            <a:extLst>
              <a:ext uri="{FF2B5EF4-FFF2-40B4-BE49-F238E27FC236}">
                <a16:creationId xmlns:a16="http://schemas.microsoft.com/office/drawing/2014/main" xmlns="" id="{0DEDCDAA-B982-40D6-9324-07DB45818398}"/>
              </a:ext>
            </a:extLst>
          </p:cNvPr>
          <p:cNvSpPr/>
          <p:nvPr/>
        </p:nvSpPr>
        <p:spPr>
          <a:xfrm>
            <a:off x="4772656" y="745610"/>
            <a:ext cx="4139293" cy="308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10 </a:t>
            </a:r>
            <a:r>
              <a:rPr lang="en-US" dirty="0">
                <a:solidFill>
                  <a:srgbClr val="000000"/>
                </a:solidFill>
              </a:rPr>
              <a:t>Projects have Launched</a:t>
            </a:r>
          </a:p>
        </p:txBody>
      </p:sp>
    </p:spTree>
    <p:extLst>
      <p:ext uri="{BB962C8B-B14F-4D97-AF65-F5344CB8AC3E}">
        <p14:creationId xmlns:p14="http://schemas.microsoft.com/office/powerpoint/2010/main" val="4042948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25754F-C5F9-429B-ACFF-C26DDF71410D}"/>
              </a:ext>
            </a:extLst>
          </p:cNvPr>
          <p:cNvSpPr>
            <a:spLocks noGrp="1"/>
          </p:cNvSpPr>
          <p:nvPr>
            <p:ph type="title"/>
          </p:nvPr>
        </p:nvSpPr>
        <p:spPr>
          <a:xfrm>
            <a:off x="29227" y="51239"/>
            <a:ext cx="9144000" cy="661768"/>
          </a:xfrm>
        </p:spPr>
        <p:txBody>
          <a:bodyPr anchor="ctr">
            <a:noAutofit/>
          </a:bodyPr>
          <a:lstStyle/>
          <a:p>
            <a:pPr algn="ctr"/>
            <a:r>
              <a:rPr lang="en-US" sz="2400" dirty="0" smtClean="0">
                <a:ea typeface="HGMaruGothicMPRO" panose="020B0400000000000000" pitchFamily="34" charset="-128"/>
              </a:rPr>
              <a:t>CESMII RFP-2 </a:t>
            </a:r>
            <a:r>
              <a:rPr lang="en-US" sz="2400" dirty="0">
                <a:ea typeface="HGMaruGothicMPRO" panose="020B0400000000000000" pitchFamily="34" charset="-128"/>
              </a:rPr>
              <a:t>Program Portfolio: $6M</a:t>
            </a:r>
            <a:endParaRPr lang="en-US" sz="2400" dirty="0"/>
          </a:p>
        </p:txBody>
      </p:sp>
      <p:sp>
        <p:nvSpPr>
          <p:cNvPr id="65" name="Slide Number Placeholder 2">
            <a:extLst>
              <a:ext uri="{FF2B5EF4-FFF2-40B4-BE49-F238E27FC236}">
                <a16:creationId xmlns:a16="http://schemas.microsoft.com/office/drawing/2014/main" xmlns="" id="{CDF34520-06E6-4647-ACB8-FC9A813E4E1C}"/>
              </a:ext>
            </a:extLst>
          </p:cNvPr>
          <p:cNvSpPr>
            <a:spLocks noGrp="1"/>
          </p:cNvSpPr>
          <p:nvPr>
            <p:ph type="sldNum" sz="quarter" idx="4"/>
          </p:nvPr>
        </p:nvSpPr>
        <p:spPr/>
        <p:txBody>
          <a:bodyPr/>
          <a:lstStyle/>
          <a:p>
            <a:fld id="{E3813BF9-5145-4417-B95D-FA8627973885}" type="slidenum">
              <a:rPr lang="en-US" smtClean="0"/>
              <a:pPr/>
              <a:t>14</a:t>
            </a:fld>
            <a:endParaRPr lang="en-US" dirty="0"/>
          </a:p>
        </p:txBody>
      </p:sp>
      <p:graphicFrame>
        <p:nvGraphicFramePr>
          <p:cNvPr id="48" name="Table 47">
            <a:extLst>
              <a:ext uri="{FF2B5EF4-FFF2-40B4-BE49-F238E27FC236}">
                <a16:creationId xmlns:a16="http://schemas.microsoft.com/office/drawing/2014/main" xmlns="" id="{E6B91A80-4B02-4591-92E3-5077D5060DC2}"/>
              </a:ext>
            </a:extLst>
          </p:cNvPr>
          <p:cNvGraphicFramePr>
            <a:graphicFrameLocks noGrp="1"/>
          </p:cNvGraphicFramePr>
          <p:nvPr>
            <p:extLst>
              <p:ext uri="{D42A27DB-BD31-4B8C-83A1-F6EECF244321}">
                <p14:modId xmlns:p14="http://schemas.microsoft.com/office/powerpoint/2010/main" val="3756680964"/>
              </p:ext>
            </p:extLst>
          </p:nvPr>
        </p:nvGraphicFramePr>
        <p:xfrm>
          <a:off x="41468" y="1055778"/>
          <a:ext cx="3551740" cy="5330269"/>
        </p:xfrm>
        <a:graphic>
          <a:graphicData uri="http://schemas.openxmlformats.org/drawingml/2006/table">
            <a:tbl>
              <a:tblPr firstRow="1" bandRow="1">
                <a:tableStyleId>{2D5ABB26-0587-4C30-8999-92F81FD0307C}</a:tableStyleId>
              </a:tblPr>
              <a:tblGrid>
                <a:gridCol w="321461">
                  <a:extLst>
                    <a:ext uri="{9D8B030D-6E8A-4147-A177-3AD203B41FA5}">
                      <a16:colId xmlns:a16="http://schemas.microsoft.com/office/drawing/2014/main" xmlns="" val="3920219145"/>
                    </a:ext>
                  </a:extLst>
                </a:gridCol>
                <a:gridCol w="3230279">
                  <a:extLst>
                    <a:ext uri="{9D8B030D-6E8A-4147-A177-3AD203B41FA5}">
                      <a16:colId xmlns:a16="http://schemas.microsoft.com/office/drawing/2014/main" xmlns="" val="1667421189"/>
                    </a:ext>
                  </a:extLst>
                </a:gridCol>
              </a:tblGrid>
              <a:tr h="367914">
                <a:tc gridSpan="2">
                  <a:txBody>
                    <a:bodyPr/>
                    <a:lstStyle/>
                    <a:p>
                      <a:pPr algn="ctr"/>
                      <a:r>
                        <a:rPr lang="en-US" sz="1600" b="1" dirty="0">
                          <a:solidFill>
                            <a:srgbClr val="000000"/>
                          </a:solidFill>
                          <a:latin typeface="+mn-lt"/>
                        </a:rPr>
                        <a:t>Projects </a:t>
                      </a:r>
                      <a:r>
                        <a:rPr lang="en-US" sz="1600" b="1" dirty="0" smtClean="0">
                          <a:solidFill>
                            <a:srgbClr val="000000"/>
                          </a:solidFill>
                          <a:latin typeface="+mn-lt"/>
                        </a:rPr>
                        <a:t>selected </a:t>
                      </a:r>
                      <a:endParaRPr lang="en-US" sz="1600" b="1" dirty="0">
                        <a:solidFill>
                          <a:srgbClr val="000000"/>
                        </a:solidFill>
                        <a:latin typeface="+mn-lt"/>
                      </a:endParaRPr>
                    </a:p>
                  </a:txBody>
                  <a:tcPr marL="68580" marR="68580" marT="34290" marB="34290">
                    <a:solidFill>
                      <a:schemeClr val="accent1"/>
                    </a:solidFill>
                  </a:tcPr>
                </a:tc>
                <a:tc hMerge="1">
                  <a:txBody>
                    <a:bodyPr/>
                    <a:lstStyle/>
                    <a:p>
                      <a:endParaRPr lang="en-US" sz="1200" dirty="0"/>
                    </a:p>
                  </a:txBody>
                  <a:tcPr/>
                </a:tc>
                <a:extLst>
                  <a:ext uri="{0D108BD9-81ED-4DB2-BD59-A6C34878D82A}">
                    <a16:rowId xmlns:a16="http://schemas.microsoft.com/office/drawing/2014/main" xmlns="" val="3022125096"/>
                  </a:ext>
                </a:extLst>
              </a:tr>
              <a:tr h="574305">
                <a:tc>
                  <a:txBody>
                    <a:bodyPr/>
                    <a:lstStyle/>
                    <a:p>
                      <a:pPr algn="ctr"/>
                      <a:r>
                        <a:rPr lang="en-US" sz="1600" dirty="0">
                          <a:solidFill>
                            <a:srgbClr val="000000"/>
                          </a:solidFill>
                          <a:latin typeface="+mn-lt"/>
                        </a:rPr>
                        <a:t>1</a:t>
                      </a:r>
                    </a:p>
                  </a:txBody>
                  <a:tcPr marL="68580" marR="68580" marT="34290" marB="34290" anchor="ctr"/>
                </a:tc>
                <a:tc>
                  <a:txBody>
                    <a:bodyPr/>
                    <a:lstStyle/>
                    <a:p>
                      <a:pPr algn="l" fontAlgn="ctr"/>
                      <a:r>
                        <a:rPr lang="en-US" sz="1600" b="0" i="0" u="none" strike="noStrike" dirty="0">
                          <a:solidFill>
                            <a:schemeClr val="tx1"/>
                          </a:solidFill>
                          <a:effectLst/>
                          <a:latin typeface="+mn-lt"/>
                        </a:rPr>
                        <a:t>Improved Vacuum Arc Remelting (VAR) Processing</a:t>
                      </a:r>
                    </a:p>
                  </a:txBody>
                  <a:tcPr marL="0" marR="0" marT="0" marB="0" anchor="ctr"/>
                </a:tc>
                <a:extLst>
                  <a:ext uri="{0D108BD9-81ED-4DB2-BD59-A6C34878D82A}">
                    <a16:rowId xmlns:a16="http://schemas.microsoft.com/office/drawing/2014/main" xmlns="" val="2359510503"/>
                  </a:ext>
                </a:extLst>
              </a:tr>
              <a:tr h="861458">
                <a:tc>
                  <a:txBody>
                    <a:bodyPr/>
                    <a:lstStyle/>
                    <a:p>
                      <a:pPr algn="ctr"/>
                      <a:r>
                        <a:rPr lang="en-US" sz="1600" dirty="0">
                          <a:solidFill>
                            <a:srgbClr val="000000"/>
                          </a:solidFill>
                          <a:latin typeface="+mn-lt"/>
                        </a:rPr>
                        <a:t>2</a:t>
                      </a:r>
                    </a:p>
                  </a:txBody>
                  <a:tcPr marL="68580" marR="68580" marT="34290" marB="34290" anchor="ctr"/>
                </a:tc>
                <a:tc>
                  <a:txBody>
                    <a:bodyPr/>
                    <a:lstStyle/>
                    <a:p>
                      <a:pPr algn="l" fontAlgn="ctr"/>
                      <a:r>
                        <a:rPr lang="en-US" sz="1600" b="0" i="0" u="none" strike="noStrike" dirty="0">
                          <a:solidFill>
                            <a:schemeClr val="tx1"/>
                          </a:solidFill>
                          <a:effectLst/>
                          <a:latin typeface="+mn-lt"/>
                        </a:rPr>
                        <a:t>Using Smart Manufacturing to Enable Energy-Efficient Manufacturing of Pharmaceutical Products</a:t>
                      </a:r>
                    </a:p>
                  </a:txBody>
                  <a:tcPr marL="0" marR="0" marT="0" marB="0" anchor="ctr"/>
                </a:tc>
                <a:extLst>
                  <a:ext uri="{0D108BD9-81ED-4DB2-BD59-A6C34878D82A}">
                    <a16:rowId xmlns:a16="http://schemas.microsoft.com/office/drawing/2014/main" xmlns="" val="632751016"/>
                  </a:ext>
                </a:extLst>
              </a:tr>
              <a:tr h="574305">
                <a:tc>
                  <a:txBody>
                    <a:bodyPr/>
                    <a:lstStyle/>
                    <a:p>
                      <a:pPr algn="ctr"/>
                      <a:r>
                        <a:rPr lang="en-US" sz="1600" dirty="0">
                          <a:solidFill>
                            <a:srgbClr val="000000"/>
                          </a:solidFill>
                          <a:latin typeface="+mn-lt"/>
                        </a:rPr>
                        <a:t>3</a:t>
                      </a:r>
                    </a:p>
                  </a:txBody>
                  <a:tcPr marL="68580" marR="68580" marT="34290" marB="34290" anchor="ctr"/>
                </a:tc>
                <a:tc>
                  <a:txBody>
                    <a:bodyPr/>
                    <a:lstStyle/>
                    <a:p>
                      <a:pPr algn="l" fontAlgn="ctr"/>
                      <a:r>
                        <a:rPr lang="en-US" sz="1600" b="0" i="0" u="none" strike="noStrike" dirty="0">
                          <a:solidFill>
                            <a:schemeClr val="tx1"/>
                          </a:solidFill>
                          <a:effectLst/>
                          <a:latin typeface="+mn-lt"/>
                        </a:rPr>
                        <a:t>Hybrid Modeling for Energy Efficient CNC Grinding</a:t>
                      </a:r>
                    </a:p>
                  </a:txBody>
                  <a:tcPr marL="0" marR="0" marT="0" marB="0" anchor="ctr"/>
                </a:tc>
                <a:extLst>
                  <a:ext uri="{0D108BD9-81ED-4DB2-BD59-A6C34878D82A}">
                    <a16:rowId xmlns:a16="http://schemas.microsoft.com/office/drawing/2014/main" xmlns="" val="2620175210"/>
                  </a:ext>
                </a:extLst>
              </a:tr>
              <a:tr h="574305">
                <a:tc>
                  <a:txBody>
                    <a:bodyPr/>
                    <a:lstStyle/>
                    <a:p>
                      <a:pPr algn="ctr"/>
                      <a:r>
                        <a:rPr lang="en-US" sz="1600" dirty="0">
                          <a:solidFill>
                            <a:srgbClr val="000000"/>
                          </a:solidFill>
                          <a:latin typeface="+mn-lt"/>
                        </a:rPr>
                        <a:t>4</a:t>
                      </a:r>
                    </a:p>
                  </a:txBody>
                  <a:tcPr marL="68580" marR="68580" marT="34290" marB="34290" anchor="ctr"/>
                </a:tc>
                <a:tc>
                  <a:txBody>
                    <a:bodyPr/>
                    <a:lstStyle/>
                    <a:p>
                      <a:pPr algn="l" fontAlgn="ctr"/>
                      <a:r>
                        <a:rPr lang="en-US" sz="1600" b="0" i="0" u="none" strike="noStrike" dirty="0">
                          <a:solidFill>
                            <a:schemeClr val="tx1"/>
                          </a:solidFill>
                          <a:effectLst/>
                          <a:latin typeface="+mn-lt"/>
                        </a:rPr>
                        <a:t>Self-Powered Sensing and Data Science for Smart Manufacturing</a:t>
                      </a:r>
                    </a:p>
                  </a:txBody>
                  <a:tcPr marL="0" marR="0" marT="0" marB="0" anchor="ctr"/>
                </a:tc>
                <a:extLst>
                  <a:ext uri="{0D108BD9-81ED-4DB2-BD59-A6C34878D82A}">
                    <a16:rowId xmlns:a16="http://schemas.microsoft.com/office/drawing/2014/main" xmlns="" val="3459475178"/>
                  </a:ext>
                </a:extLst>
              </a:tr>
              <a:tr h="367914">
                <a:tc>
                  <a:txBody>
                    <a:bodyPr/>
                    <a:lstStyle/>
                    <a:p>
                      <a:pPr algn="ctr"/>
                      <a:r>
                        <a:rPr lang="en-US" sz="1600" dirty="0">
                          <a:solidFill>
                            <a:srgbClr val="000000"/>
                          </a:solidFill>
                          <a:latin typeface="+mn-lt"/>
                        </a:rPr>
                        <a:t>5</a:t>
                      </a:r>
                    </a:p>
                  </a:txBody>
                  <a:tcPr marL="68580" marR="68580" marT="34290" marB="34290" anchor="ctr"/>
                </a:tc>
                <a:tc>
                  <a:txBody>
                    <a:bodyPr/>
                    <a:lstStyle/>
                    <a:p>
                      <a:pPr algn="l" fontAlgn="ctr"/>
                      <a:r>
                        <a:rPr lang="en-US" sz="1600" b="0" i="0" u="none" strike="noStrike" dirty="0">
                          <a:solidFill>
                            <a:schemeClr val="tx1"/>
                          </a:solidFill>
                          <a:effectLst/>
                          <a:latin typeface="+mn-lt"/>
                        </a:rPr>
                        <a:t>Smart Thermal Processing</a:t>
                      </a:r>
                    </a:p>
                  </a:txBody>
                  <a:tcPr marL="0" marR="0" marT="0" marB="0" anchor="ctr"/>
                </a:tc>
                <a:extLst>
                  <a:ext uri="{0D108BD9-81ED-4DB2-BD59-A6C34878D82A}">
                    <a16:rowId xmlns:a16="http://schemas.microsoft.com/office/drawing/2014/main" xmlns="" val="2699694112"/>
                  </a:ext>
                </a:extLst>
              </a:tr>
              <a:tr h="861458">
                <a:tc>
                  <a:txBody>
                    <a:bodyPr/>
                    <a:lstStyle/>
                    <a:p>
                      <a:pPr algn="ctr"/>
                      <a:r>
                        <a:rPr lang="en-US" sz="1600" dirty="0">
                          <a:solidFill>
                            <a:srgbClr val="000000"/>
                          </a:solidFill>
                          <a:latin typeface="+mn-lt"/>
                        </a:rPr>
                        <a:t>6</a:t>
                      </a:r>
                    </a:p>
                  </a:txBody>
                  <a:tcPr marL="68580" marR="68580" marT="34290" marB="34290" anchor="ctr"/>
                </a:tc>
                <a:tc>
                  <a:txBody>
                    <a:bodyPr/>
                    <a:lstStyle/>
                    <a:p>
                      <a:pPr algn="l" fontAlgn="ctr"/>
                      <a:r>
                        <a:rPr lang="en-US" sz="1600" b="0" i="0" u="none" strike="noStrike" dirty="0">
                          <a:solidFill>
                            <a:schemeClr val="tx1"/>
                          </a:solidFill>
                          <a:effectLst/>
                          <a:latin typeface="+mn-lt"/>
                        </a:rPr>
                        <a:t>Bayesian Dropout Approximation of Process Outcomes as a Data Analysis Service</a:t>
                      </a:r>
                    </a:p>
                  </a:txBody>
                  <a:tcPr marL="0" marR="0" marT="0" marB="0" anchor="ctr"/>
                </a:tc>
                <a:extLst>
                  <a:ext uri="{0D108BD9-81ED-4DB2-BD59-A6C34878D82A}">
                    <a16:rowId xmlns:a16="http://schemas.microsoft.com/office/drawing/2014/main" xmlns="" val="507845826"/>
                  </a:ext>
                </a:extLst>
              </a:tr>
              <a:tr h="574305">
                <a:tc>
                  <a:txBody>
                    <a:bodyPr/>
                    <a:lstStyle/>
                    <a:p>
                      <a:pPr algn="ctr"/>
                      <a:r>
                        <a:rPr lang="en-US" sz="1600" dirty="0">
                          <a:solidFill>
                            <a:srgbClr val="000000"/>
                          </a:solidFill>
                          <a:latin typeface="+mn-lt"/>
                        </a:rPr>
                        <a:t>7</a:t>
                      </a:r>
                    </a:p>
                  </a:txBody>
                  <a:tcPr marL="68580" marR="68580" marT="34290" marB="34290" anchor="ctr"/>
                </a:tc>
                <a:tc>
                  <a:txBody>
                    <a:bodyPr/>
                    <a:lstStyle/>
                    <a:p>
                      <a:pPr algn="l" fontAlgn="ctr"/>
                      <a:r>
                        <a:rPr lang="en-US" sz="1600" b="0" i="0" u="none" strike="noStrike" dirty="0">
                          <a:solidFill>
                            <a:schemeClr val="tx1"/>
                          </a:solidFill>
                          <a:effectLst/>
                          <a:latin typeface="+mn-lt"/>
                        </a:rPr>
                        <a:t>Advanced Wireless Sensor PAT for Pharmaceutical Lyophilization </a:t>
                      </a:r>
                    </a:p>
                  </a:txBody>
                  <a:tcPr marL="0" marR="0" marT="0" marB="0" anchor="ctr"/>
                </a:tc>
                <a:extLst>
                  <a:ext uri="{0D108BD9-81ED-4DB2-BD59-A6C34878D82A}">
                    <a16:rowId xmlns:a16="http://schemas.microsoft.com/office/drawing/2014/main" xmlns="" val="2764062727"/>
                  </a:ext>
                </a:extLst>
              </a:tr>
              <a:tr h="574305">
                <a:tc>
                  <a:txBody>
                    <a:bodyPr/>
                    <a:lstStyle/>
                    <a:p>
                      <a:pPr algn="ctr"/>
                      <a:r>
                        <a:rPr lang="en-US" sz="1600" dirty="0">
                          <a:solidFill>
                            <a:srgbClr val="000000"/>
                          </a:solidFill>
                          <a:latin typeface="+mn-lt"/>
                        </a:rPr>
                        <a:t>8</a:t>
                      </a:r>
                    </a:p>
                  </a:txBody>
                  <a:tcPr marL="68580" marR="68580" marT="34290" marB="34290" anchor="ctr"/>
                </a:tc>
                <a:tc>
                  <a:txBody>
                    <a:bodyPr/>
                    <a:lstStyle/>
                    <a:p>
                      <a:pPr algn="l" fontAlgn="ctr"/>
                      <a:r>
                        <a:rPr lang="en-US" sz="1600" b="0" i="0" u="none" strike="noStrike" dirty="0">
                          <a:solidFill>
                            <a:schemeClr val="tx1"/>
                          </a:solidFill>
                          <a:effectLst/>
                          <a:latin typeface="+mn-lt"/>
                        </a:rPr>
                        <a:t>Smart Manufacturing of Pulp and </a:t>
                      </a:r>
                      <a:r>
                        <a:rPr lang="en-US" sz="1600" b="0" i="0" u="none" strike="noStrike" dirty="0" smtClean="0">
                          <a:solidFill>
                            <a:schemeClr val="tx1"/>
                          </a:solidFill>
                          <a:effectLst/>
                          <a:latin typeface="+mn-lt"/>
                        </a:rPr>
                        <a:t>Paper</a:t>
                      </a:r>
                      <a:endParaRPr lang="en-US" sz="16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xmlns="" val="981409012"/>
                  </a:ext>
                </a:extLst>
              </a:tr>
            </a:tbl>
          </a:graphicData>
        </a:graphic>
      </p:graphicFrame>
      <p:sp>
        <p:nvSpPr>
          <p:cNvPr id="64" name="Rectangle 63">
            <a:extLst>
              <a:ext uri="{FF2B5EF4-FFF2-40B4-BE49-F238E27FC236}">
                <a16:creationId xmlns:a16="http://schemas.microsoft.com/office/drawing/2014/main" xmlns="" id="{0DEDCDAA-B982-40D6-9324-07DB45818398}"/>
              </a:ext>
            </a:extLst>
          </p:cNvPr>
          <p:cNvSpPr/>
          <p:nvPr/>
        </p:nvSpPr>
        <p:spPr>
          <a:xfrm>
            <a:off x="4588713" y="938159"/>
            <a:ext cx="4139293" cy="308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8</a:t>
            </a:r>
            <a:r>
              <a:rPr lang="en-US" dirty="0" smtClean="0">
                <a:solidFill>
                  <a:srgbClr val="000000"/>
                </a:solidFill>
              </a:rPr>
              <a:t> </a:t>
            </a:r>
            <a:r>
              <a:rPr lang="en-US" dirty="0">
                <a:solidFill>
                  <a:srgbClr val="000000"/>
                </a:solidFill>
              </a:rPr>
              <a:t>Projects </a:t>
            </a:r>
          </a:p>
        </p:txBody>
      </p:sp>
      <p:grpSp>
        <p:nvGrpSpPr>
          <p:cNvPr id="4" name="Group 3"/>
          <p:cNvGrpSpPr/>
          <p:nvPr/>
        </p:nvGrpSpPr>
        <p:grpSpPr>
          <a:xfrm>
            <a:off x="3352800" y="1373577"/>
            <a:ext cx="5820431" cy="5255823"/>
            <a:chOff x="2934348" y="1600200"/>
            <a:chExt cx="4515359" cy="4792689"/>
          </a:xfrm>
        </p:grpSpPr>
        <p:grpSp>
          <p:nvGrpSpPr>
            <p:cNvPr id="3" name="Group 2"/>
            <p:cNvGrpSpPr/>
            <p:nvPr/>
          </p:nvGrpSpPr>
          <p:grpSpPr>
            <a:xfrm>
              <a:off x="2934348" y="1600200"/>
              <a:ext cx="4515359" cy="4792689"/>
              <a:chOff x="4304341" y="2008489"/>
              <a:chExt cx="4515359" cy="3533866"/>
            </a:xfrm>
          </p:grpSpPr>
          <p:sp>
            <p:nvSpPr>
              <p:cNvPr id="20" name="Oval 19">
                <a:extLst>
                  <a:ext uri="{FF2B5EF4-FFF2-40B4-BE49-F238E27FC236}">
                    <a16:creationId xmlns:a16="http://schemas.microsoft.com/office/drawing/2014/main" xmlns="" id="{2B2FBAD0-7F01-49F6-8EF6-A642736042D7}"/>
                  </a:ext>
                </a:extLst>
              </p:cNvPr>
              <p:cNvSpPr/>
              <p:nvPr/>
            </p:nvSpPr>
            <p:spPr>
              <a:xfrm>
                <a:off x="8186330" y="4165092"/>
                <a:ext cx="259937" cy="25186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5</a:t>
                </a:r>
              </a:p>
            </p:txBody>
          </p:sp>
          <p:sp>
            <p:nvSpPr>
              <p:cNvPr id="21" name="Rectangle: Rounded Corners 64">
                <a:extLst>
                  <a:ext uri="{FF2B5EF4-FFF2-40B4-BE49-F238E27FC236}">
                    <a16:creationId xmlns:a16="http://schemas.microsoft.com/office/drawing/2014/main" xmlns="" id="{3E2C698F-B4B4-4B09-9A66-18654402E12C}"/>
                  </a:ext>
                </a:extLst>
              </p:cNvPr>
              <p:cNvSpPr/>
              <p:nvPr/>
            </p:nvSpPr>
            <p:spPr>
              <a:xfrm>
                <a:off x="5959878" y="4513336"/>
                <a:ext cx="726040" cy="31652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600" dirty="0">
                    <a:solidFill>
                      <a:schemeClr val="tx1"/>
                    </a:solidFill>
                    <a:latin typeface="Calibri" panose="020F0502020204030204"/>
                  </a:rPr>
                  <a:t>Process</a:t>
                </a:r>
              </a:p>
            </p:txBody>
          </p:sp>
          <p:sp>
            <p:nvSpPr>
              <p:cNvPr id="22" name="Oval 21">
                <a:extLst>
                  <a:ext uri="{FF2B5EF4-FFF2-40B4-BE49-F238E27FC236}">
                    <a16:creationId xmlns:a16="http://schemas.microsoft.com/office/drawing/2014/main" xmlns="" id="{FBCF62AB-A7C9-4F0A-B387-1C93ECEA661B}"/>
                  </a:ext>
                </a:extLst>
              </p:cNvPr>
              <p:cNvSpPr/>
              <p:nvPr/>
            </p:nvSpPr>
            <p:spPr>
              <a:xfrm>
                <a:off x="4760162" y="4234876"/>
                <a:ext cx="953238" cy="3165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600" dirty="0">
                    <a:solidFill>
                      <a:prstClr val="white"/>
                    </a:solidFill>
                    <a:latin typeface="Calibri" panose="020F0502020204030204"/>
                  </a:rPr>
                  <a:t>Sensing</a:t>
                </a:r>
              </a:p>
            </p:txBody>
          </p:sp>
          <p:sp>
            <p:nvSpPr>
              <p:cNvPr id="23" name="Cylinder 66">
                <a:extLst>
                  <a:ext uri="{FF2B5EF4-FFF2-40B4-BE49-F238E27FC236}">
                    <a16:creationId xmlns:a16="http://schemas.microsoft.com/office/drawing/2014/main" xmlns="" id="{E05FC6B7-1583-490E-A0E0-A6809DECC255}"/>
                  </a:ext>
                </a:extLst>
              </p:cNvPr>
              <p:cNvSpPr/>
              <p:nvPr/>
            </p:nvSpPr>
            <p:spPr>
              <a:xfrm>
                <a:off x="4304341" y="3789863"/>
                <a:ext cx="460622" cy="306903"/>
              </a:xfrm>
              <a:prstGeom prst="ca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600" dirty="0">
                    <a:solidFill>
                      <a:schemeClr val="tx1"/>
                    </a:solidFill>
                    <a:latin typeface="Calibri" panose="020F0502020204030204"/>
                  </a:rPr>
                  <a:t>Data</a:t>
                </a:r>
              </a:p>
            </p:txBody>
          </p:sp>
          <p:sp>
            <p:nvSpPr>
              <p:cNvPr id="24" name="Oval 23">
                <a:extLst>
                  <a:ext uri="{FF2B5EF4-FFF2-40B4-BE49-F238E27FC236}">
                    <a16:creationId xmlns:a16="http://schemas.microsoft.com/office/drawing/2014/main" xmlns="" id="{6BB21834-48F0-477C-9173-252B0FBC30AF}"/>
                  </a:ext>
                </a:extLst>
              </p:cNvPr>
              <p:cNvSpPr/>
              <p:nvPr/>
            </p:nvSpPr>
            <p:spPr>
              <a:xfrm>
                <a:off x="4413152" y="3159945"/>
                <a:ext cx="1838060" cy="3165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600" dirty="0">
                    <a:solidFill>
                      <a:prstClr val="white"/>
                    </a:solidFill>
                    <a:latin typeface="Calibri" panose="020F0502020204030204"/>
                  </a:rPr>
                  <a:t>Contextualization</a:t>
                </a:r>
              </a:p>
            </p:txBody>
          </p:sp>
          <p:sp>
            <p:nvSpPr>
              <p:cNvPr id="25" name="Cylinder 68">
                <a:extLst>
                  <a:ext uri="{FF2B5EF4-FFF2-40B4-BE49-F238E27FC236}">
                    <a16:creationId xmlns:a16="http://schemas.microsoft.com/office/drawing/2014/main" xmlns="" id="{DE6E2644-4286-4DDC-A0D0-6DF363C74609}"/>
                  </a:ext>
                </a:extLst>
              </p:cNvPr>
              <p:cNvSpPr/>
              <p:nvPr/>
            </p:nvSpPr>
            <p:spPr>
              <a:xfrm>
                <a:off x="4844522" y="2473962"/>
                <a:ext cx="975923" cy="306903"/>
              </a:xfrm>
              <a:prstGeom prst="ca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600" dirty="0">
                    <a:solidFill>
                      <a:schemeClr val="tx1"/>
                    </a:solidFill>
                    <a:latin typeface="Calibri" panose="020F0502020204030204"/>
                  </a:rPr>
                  <a:t>Information</a:t>
                </a:r>
              </a:p>
            </p:txBody>
          </p:sp>
          <p:sp>
            <p:nvSpPr>
              <p:cNvPr id="26" name="Oval 25">
                <a:extLst>
                  <a:ext uri="{FF2B5EF4-FFF2-40B4-BE49-F238E27FC236}">
                    <a16:creationId xmlns:a16="http://schemas.microsoft.com/office/drawing/2014/main" xmlns="" id="{A7803C83-8A57-46F9-866E-12F087F4ED7F}"/>
                  </a:ext>
                </a:extLst>
              </p:cNvPr>
              <p:cNvSpPr/>
              <p:nvPr/>
            </p:nvSpPr>
            <p:spPr>
              <a:xfrm>
                <a:off x="5601705" y="2089473"/>
                <a:ext cx="1186198" cy="3165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600" dirty="0">
                    <a:solidFill>
                      <a:prstClr val="white"/>
                    </a:solidFill>
                    <a:latin typeface="Calibri" panose="020F0502020204030204"/>
                  </a:rPr>
                  <a:t>Analytics</a:t>
                </a:r>
              </a:p>
            </p:txBody>
          </p:sp>
          <p:sp>
            <p:nvSpPr>
              <p:cNvPr id="27" name="Cylinder 70">
                <a:extLst>
                  <a:ext uri="{FF2B5EF4-FFF2-40B4-BE49-F238E27FC236}">
                    <a16:creationId xmlns:a16="http://schemas.microsoft.com/office/drawing/2014/main" xmlns="" id="{5E4FC911-AB60-4555-838F-B7AD1095329F}"/>
                  </a:ext>
                </a:extLst>
              </p:cNvPr>
              <p:cNvSpPr/>
              <p:nvPr/>
            </p:nvSpPr>
            <p:spPr>
              <a:xfrm>
                <a:off x="7201935" y="2479013"/>
                <a:ext cx="868692" cy="306903"/>
              </a:xfrm>
              <a:prstGeom prst="ca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600" dirty="0">
                    <a:solidFill>
                      <a:schemeClr val="tx1"/>
                    </a:solidFill>
                    <a:latin typeface="Calibri" panose="020F0502020204030204"/>
                  </a:rPr>
                  <a:t>Insights</a:t>
                </a:r>
              </a:p>
            </p:txBody>
          </p:sp>
          <p:sp>
            <p:nvSpPr>
              <p:cNvPr id="28" name="Oval 27">
                <a:extLst>
                  <a:ext uri="{FF2B5EF4-FFF2-40B4-BE49-F238E27FC236}">
                    <a16:creationId xmlns:a16="http://schemas.microsoft.com/office/drawing/2014/main" xmlns="" id="{695588A3-B6E8-4AC0-9DB2-1A3C7A375BC7}"/>
                  </a:ext>
                </a:extLst>
              </p:cNvPr>
              <p:cNvSpPr/>
              <p:nvPr/>
            </p:nvSpPr>
            <p:spPr>
              <a:xfrm>
                <a:off x="7636281" y="3163081"/>
                <a:ext cx="1087481" cy="3165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600" dirty="0">
                    <a:solidFill>
                      <a:prstClr val="white"/>
                    </a:solidFill>
                    <a:latin typeface="Calibri" panose="020F0502020204030204"/>
                  </a:rPr>
                  <a:t>Modeling</a:t>
                </a:r>
              </a:p>
            </p:txBody>
          </p:sp>
          <p:sp>
            <p:nvSpPr>
              <p:cNvPr id="29" name="Cylinder 72">
                <a:extLst>
                  <a:ext uri="{FF2B5EF4-FFF2-40B4-BE49-F238E27FC236}">
                    <a16:creationId xmlns:a16="http://schemas.microsoft.com/office/drawing/2014/main" xmlns="" id="{491CA972-C22B-42A7-9CC9-30A883F6B819}"/>
                  </a:ext>
                </a:extLst>
              </p:cNvPr>
              <p:cNvSpPr/>
              <p:nvPr/>
            </p:nvSpPr>
            <p:spPr>
              <a:xfrm>
                <a:off x="7860421" y="3792908"/>
                <a:ext cx="959279" cy="306903"/>
              </a:xfrm>
              <a:prstGeom prst="ca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600" dirty="0">
                    <a:solidFill>
                      <a:schemeClr val="tx1"/>
                    </a:solidFill>
                    <a:latin typeface="Calibri" panose="020F0502020204030204"/>
                  </a:rPr>
                  <a:t>Intelligence</a:t>
                </a:r>
              </a:p>
            </p:txBody>
          </p:sp>
          <p:sp>
            <p:nvSpPr>
              <p:cNvPr id="30" name="Oval 29">
                <a:extLst>
                  <a:ext uri="{FF2B5EF4-FFF2-40B4-BE49-F238E27FC236}">
                    <a16:creationId xmlns:a16="http://schemas.microsoft.com/office/drawing/2014/main" xmlns="" id="{B8B0BDA5-9190-43D4-90F8-547653A54A3C}"/>
                  </a:ext>
                </a:extLst>
              </p:cNvPr>
              <p:cNvSpPr/>
              <p:nvPr/>
            </p:nvSpPr>
            <p:spPr>
              <a:xfrm>
                <a:off x="7013103" y="4244951"/>
                <a:ext cx="936286" cy="3165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600" dirty="0">
                    <a:solidFill>
                      <a:prstClr val="white"/>
                    </a:solidFill>
                    <a:latin typeface="Calibri" panose="020F0502020204030204"/>
                  </a:rPr>
                  <a:t>Control</a:t>
                </a:r>
              </a:p>
            </p:txBody>
          </p:sp>
          <p:cxnSp>
            <p:nvCxnSpPr>
              <p:cNvPr id="31" name="Connector: Curved 74">
                <a:extLst>
                  <a:ext uri="{FF2B5EF4-FFF2-40B4-BE49-F238E27FC236}">
                    <a16:creationId xmlns:a16="http://schemas.microsoft.com/office/drawing/2014/main" xmlns="" id="{C3AB5D99-EDF9-40DB-BD78-EB9EEE0A09F4}"/>
                  </a:ext>
                </a:extLst>
              </p:cNvPr>
              <p:cNvCxnSpPr>
                <a:cxnSpLocks/>
                <a:stCxn id="21" idx="1"/>
                <a:endCxn id="22" idx="4"/>
              </p:cNvCxnSpPr>
              <p:nvPr/>
            </p:nvCxnSpPr>
            <p:spPr>
              <a:xfrm rot="10800000">
                <a:off x="5236782" y="4551397"/>
                <a:ext cx="723097" cy="120200"/>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75">
                <a:extLst>
                  <a:ext uri="{FF2B5EF4-FFF2-40B4-BE49-F238E27FC236}">
                    <a16:creationId xmlns:a16="http://schemas.microsoft.com/office/drawing/2014/main" xmlns="" id="{D6BEC8D3-E093-446B-A62C-A702E6FD60F9}"/>
                  </a:ext>
                </a:extLst>
              </p:cNvPr>
              <p:cNvCxnSpPr>
                <a:stCxn id="22" idx="2"/>
                <a:endCxn id="23" idx="3"/>
              </p:cNvCxnSpPr>
              <p:nvPr/>
            </p:nvCxnSpPr>
            <p:spPr>
              <a:xfrm rot="10800000">
                <a:off x="4534652" y="4096767"/>
                <a:ext cx="225510" cy="296371"/>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76">
                <a:extLst>
                  <a:ext uri="{FF2B5EF4-FFF2-40B4-BE49-F238E27FC236}">
                    <a16:creationId xmlns:a16="http://schemas.microsoft.com/office/drawing/2014/main" xmlns="" id="{DFDE18B3-ADD9-4B20-A2E2-D9B52FCBA819}"/>
                  </a:ext>
                </a:extLst>
              </p:cNvPr>
              <p:cNvCxnSpPr>
                <a:cxnSpLocks/>
              </p:cNvCxnSpPr>
              <p:nvPr/>
            </p:nvCxnSpPr>
            <p:spPr>
              <a:xfrm rot="16200000" flipV="1">
                <a:off x="4294727" y="3506281"/>
                <a:ext cx="372387" cy="107461"/>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77">
                <a:extLst>
                  <a:ext uri="{FF2B5EF4-FFF2-40B4-BE49-F238E27FC236}">
                    <a16:creationId xmlns:a16="http://schemas.microsoft.com/office/drawing/2014/main" xmlns="" id="{D1A8A330-1E07-4D59-B8A1-3D9D539A8F75}"/>
                  </a:ext>
                </a:extLst>
              </p:cNvPr>
              <p:cNvCxnSpPr>
                <a:cxnSpLocks/>
              </p:cNvCxnSpPr>
              <p:nvPr/>
            </p:nvCxnSpPr>
            <p:spPr>
              <a:xfrm rot="5400000" flipH="1" flipV="1">
                <a:off x="4579873" y="2732528"/>
                <a:ext cx="500694" cy="354137"/>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78">
                <a:extLst>
                  <a:ext uri="{FF2B5EF4-FFF2-40B4-BE49-F238E27FC236}">
                    <a16:creationId xmlns:a16="http://schemas.microsoft.com/office/drawing/2014/main" xmlns="" id="{B285680D-1EC4-4793-8B61-B84AA9D191E1}"/>
                  </a:ext>
                </a:extLst>
              </p:cNvPr>
              <p:cNvCxnSpPr>
                <a:cxnSpLocks/>
              </p:cNvCxnSpPr>
              <p:nvPr/>
            </p:nvCxnSpPr>
            <p:spPr>
              <a:xfrm rot="5400000" flipH="1" flipV="1">
                <a:off x="5352507" y="2008963"/>
                <a:ext cx="231280" cy="708821"/>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79">
                <a:extLst>
                  <a:ext uri="{FF2B5EF4-FFF2-40B4-BE49-F238E27FC236}">
                    <a16:creationId xmlns:a16="http://schemas.microsoft.com/office/drawing/2014/main" xmlns="" id="{9CBFE781-1E54-47F7-B8DD-6EA2B1A7696E}"/>
                  </a:ext>
                </a:extLst>
              </p:cNvPr>
              <p:cNvCxnSpPr>
                <a:stCxn id="26" idx="6"/>
                <a:endCxn id="27" idx="1"/>
              </p:cNvCxnSpPr>
              <p:nvPr/>
            </p:nvCxnSpPr>
            <p:spPr>
              <a:xfrm>
                <a:off x="6787903" y="2247734"/>
                <a:ext cx="848378" cy="231279"/>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80">
                <a:extLst>
                  <a:ext uri="{FF2B5EF4-FFF2-40B4-BE49-F238E27FC236}">
                    <a16:creationId xmlns:a16="http://schemas.microsoft.com/office/drawing/2014/main" xmlns="" id="{DAA707FD-8514-431E-A2C5-500BC9F87365}"/>
                  </a:ext>
                </a:extLst>
              </p:cNvPr>
              <p:cNvCxnSpPr>
                <a:cxnSpLocks/>
                <a:stCxn id="27" idx="4"/>
                <a:endCxn id="28" idx="0"/>
              </p:cNvCxnSpPr>
              <p:nvPr/>
            </p:nvCxnSpPr>
            <p:spPr>
              <a:xfrm>
                <a:off x="8070627" y="2632465"/>
                <a:ext cx="109395" cy="530615"/>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81">
                <a:extLst>
                  <a:ext uri="{FF2B5EF4-FFF2-40B4-BE49-F238E27FC236}">
                    <a16:creationId xmlns:a16="http://schemas.microsoft.com/office/drawing/2014/main" xmlns="" id="{65AE1EB0-CB7B-49AC-815D-6955421EDA21}"/>
                  </a:ext>
                </a:extLst>
              </p:cNvPr>
              <p:cNvCxnSpPr>
                <a:cxnSpLocks/>
                <a:stCxn id="28" idx="4"/>
              </p:cNvCxnSpPr>
              <p:nvPr/>
            </p:nvCxnSpPr>
            <p:spPr>
              <a:xfrm rot="5400000">
                <a:off x="8013571" y="3626458"/>
                <a:ext cx="313308" cy="19595"/>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82">
                <a:extLst>
                  <a:ext uri="{FF2B5EF4-FFF2-40B4-BE49-F238E27FC236}">
                    <a16:creationId xmlns:a16="http://schemas.microsoft.com/office/drawing/2014/main" xmlns="" id="{3D84A5D0-2FB0-483F-9326-642D599D6B6B}"/>
                  </a:ext>
                </a:extLst>
              </p:cNvPr>
              <p:cNvCxnSpPr>
                <a:cxnSpLocks/>
                <a:stCxn id="29" idx="3"/>
                <a:endCxn id="30" idx="6"/>
              </p:cNvCxnSpPr>
              <p:nvPr/>
            </p:nvCxnSpPr>
            <p:spPr>
              <a:xfrm rot="5400000">
                <a:off x="7993025" y="4056175"/>
                <a:ext cx="303400" cy="390672"/>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83">
                <a:extLst>
                  <a:ext uri="{FF2B5EF4-FFF2-40B4-BE49-F238E27FC236}">
                    <a16:creationId xmlns:a16="http://schemas.microsoft.com/office/drawing/2014/main" xmlns="" id="{B646D605-B43F-4064-8698-AE3719AF433D}"/>
                  </a:ext>
                </a:extLst>
              </p:cNvPr>
              <p:cNvCxnSpPr>
                <a:cxnSpLocks/>
                <a:stCxn id="30" idx="4"/>
                <a:endCxn id="21" idx="3"/>
              </p:cNvCxnSpPr>
              <p:nvPr/>
            </p:nvCxnSpPr>
            <p:spPr>
              <a:xfrm rot="5400000">
                <a:off x="7028520" y="4218869"/>
                <a:ext cx="110125" cy="795329"/>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xmlns="" id="{66446D04-0A41-4D1C-9E2C-467388A66C3F}"/>
                  </a:ext>
                </a:extLst>
              </p:cNvPr>
              <p:cNvSpPr/>
              <p:nvPr/>
            </p:nvSpPr>
            <p:spPr>
              <a:xfrm>
                <a:off x="7803682" y="4985002"/>
                <a:ext cx="266945" cy="1429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600" dirty="0">
                  <a:solidFill>
                    <a:prstClr val="white"/>
                  </a:solidFill>
                  <a:latin typeface="Calibri" panose="020F0502020204030204"/>
                </a:endParaRPr>
              </a:p>
            </p:txBody>
          </p:sp>
          <p:sp>
            <p:nvSpPr>
              <p:cNvPr id="42" name="TextBox 41">
                <a:extLst>
                  <a:ext uri="{FF2B5EF4-FFF2-40B4-BE49-F238E27FC236}">
                    <a16:creationId xmlns:a16="http://schemas.microsoft.com/office/drawing/2014/main" xmlns="" id="{DC2CA169-6CF9-4F3A-9CCF-3A5E25CACB5C}"/>
                  </a:ext>
                </a:extLst>
              </p:cNvPr>
              <p:cNvSpPr txBox="1"/>
              <p:nvPr/>
            </p:nvSpPr>
            <p:spPr>
              <a:xfrm>
                <a:off x="8094988" y="4900679"/>
                <a:ext cx="628774" cy="585865"/>
              </a:xfrm>
              <a:prstGeom prst="rect">
                <a:avLst/>
              </a:prstGeom>
              <a:noFill/>
            </p:spPr>
            <p:txBody>
              <a:bodyPr wrap="square" rtlCol="0">
                <a:spAutoFit/>
              </a:bodyPr>
              <a:lstStyle/>
              <a:p>
                <a:pPr defTabSz="685800" fontAlgn="auto">
                  <a:spcBef>
                    <a:spcPts val="0"/>
                  </a:spcBef>
                  <a:spcAft>
                    <a:spcPts val="0"/>
                  </a:spcAft>
                  <a:defRPr/>
                </a:pPr>
                <a:r>
                  <a:rPr lang="en-US" sz="1600" dirty="0">
                    <a:solidFill>
                      <a:srgbClr val="000000"/>
                    </a:solidFill>
                    <a:latin typeface="Calibri" panose="020F0502020204030204"/>
                  </a:rPr>
                  <a:t>CESMII Focus Areas</a:t>
                </a:r>
              </a:p>
            </p:txBody>
          </p:sp>
          <p:cxnSp>
            <p:nvCxnSpPr>
              <p:cNvPr id="43" name="Straight Arrow Connector 42">
                <a:extLst>
                  <a:ext uri="{FF2B5EF4-FFF2-40B4-BE49-F238E27FC236}">
                    <a16:creationId xmlns:a16="http://schemas.microsoft.com/office/drawing/2014/main" xmlns="" id="{24FA5CC3-49D5-4634-AC2A-100BF67B272B}"/>
                  </a:ext>
                </a:extLst>
              </p:cNvPr>
              <p:cNvCxnSpPr>
                <a:cxnSpLocks/>
              </p:cNvCxnSpPr>
              <p:nvPr/>
            </p:nvCxnSpPr>
            <p:spPr>
              <a:xfrm>
                <a:off x="5982040" y="5118072"/>
                <a:ext cx="24976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FD14323D-CCEC-41D1-868E-02F496B97200}"/>
                  </a:ext>
                </a:extLst>
              </p:cNvPr>
              <p:cNvSpPr txBox="1"/>
              <p:nvPr/>
            </p:nvSpPr>
            <p:spPr>
              <a:xfrm>
                <a:off x="6257662" y="4956490"/>
                <a:ext cx="1330624" cy="585865"/>
              </a:xfrm>
              <a:prstGeom prst="rect">
                <a:avLst/>
              </a:prstGeom>
              <a:noFill/>
            </p:spPr>
            <p:txBody>
              <a:bodyPr wrap="square" rtlCol="0">
                <a:spAutoFit/>
              </a:bodyPr>
              <a:lstStyle/>
              <a:p>
                <a:pPr defTabSz="685800" fontAlgn="auto">
                  <a:spcBef>
                    <a:spcPts val="0"/>
                  </a:spcBef>
                  <a:spcAft>
                    <a:spcPts val="0"/>
                  </a:spcAft>
                  <a:defRPr/>
                </a:pPr>
                <a:r>
                  <a:rPr lang="en-US" sz="1600" dirty="0">
                    <a:solidFill>
                      <a:srgbClr val="000000"/>
                    </a:solidFill>
                    <a:latin typeface="Calibri" panose="020F0502020204030204"/>
                  </a:rPr>
                  <a:t>Information Flow Enabled by SM Platform</a:t>
                </a:r>
                <a:r>
                  <a:rPr lang="en-US" sz="1600" b="1" baseline="50000" dirty="0">
                    <a:solidFill>
                      <a:srgbClr val="000000"/>
                    </a:solidFill>
                    <a:latin typeface="Calibri" panose="020F0502020204030204"/>
                  </a:rPr>
                  <a:t>TM</a:t>
                </a:r>
                <a:endParaRPr lang="en-US" sz="1600" dirty="0">
                  <a:solidFill>
                    <a:srgbClr val="000000"/>
                  </a:solidFill>
                  <a:latin typeface="Calibri" panose="020F0502020204030204"/>
                </a:endParaRPr>
              </a:p>
            </p:txBody>
          </p:sp>
          <p:cxnSp>
            <p:nvCxnSpPr>
              <p:cNvPr id="45" name="Connector: Curved 88">
                <a:extLst>
                  <a:ext uri="{FF2B5EF4-FFF2-40B4-BE49-F238E27FC236}">
                    <a16:creationId xmlns:a16="http://schemas.microsoft.com/office/drawing/2014/main" xmlns="" id="{B36FE995-3FB4-4E7C-B0C9-4368014E45EB}"/>
                  </a:ext>
                </a:extLst>
              </p:cNvPr>
              <p:cNvCxnSpPr>
                <a:cxnSpLocks/>
              </p:cNvCxnSpPr>
              <p:nvPr/>
            </p:nvCxnSpPr>
            <p:spPr>
              <a:xfrm rot="16200000" flipH="1">
                <a:off x="5813800" y="2544035"/>
                <a:ext cx="455088" cy="2946594"/>
              </a:xfrm>
              <a:prstGeom prst="curvedConnector3">
                <a:avLst>
                  <a:gd name="adj1" fmla="val -35414"/>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Connector: Curved 89">
                <a:extLst>
                  <a:ext uri="{FF2B5EF4-FFF2-40B4-BE49-F238E27FC236}">
                    <a16:creationId xmlns:a16="http://schemas.microsoft.com/office/drawing/2014/main" xmlns="" id="{C950D305-D579-4E58-8948-99DE5AE6D7CC}"/>
                  </a:ext>
                </a:extLst>
              </p:cNvPr>
              <p:cNvCxnSpPr>
                <a:cxnSpLocks/>
                <a:stCxn id="25" idx="4"/>
                <a:endCxn id="30" idx="0"/>
              </p:cNvCxnSpPr>
              <p:nvPr/>
            </p:nvCxnSpPr>
            <p:spPr>
              <a:xfrm>
                <a:off x="5820445" y="2627414"/>
                <a:ext cx="1660801" cy="1617537"/>
              </a:xfrm>
              <a:prstGeom prst="curvedConnector2">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90">
                <a:extLst>
                  <a:ext uri="{FF2B5EF4-FFF2-40B4-BE49-F238E27FC236}">
                    <a16:creationId xmlns:a16="http://schemas.microsoft.com/office/drawing/2014/main" xmlns="" id="{C22A4E96-6BCB-48B6-AFE2-07F44B12530F}"/>
                  </a:ext>
                </a:extLst>
              </p:cNvPr>
              <p:cNvCxnSpPr>
                <a:cxnSpLocks/>
                <a:stCxn id="27" idx="3"/>
                <a:endCxn id="30" idx="0"/>
              </p:cNvCxnSpPr>
              <p:nvPr/>
            </p:nvCxnSpPr>
            <p:spPr>
              <a:xfrm rot="5400000">
                <a:off x="6829247" y="3437916"/>
                <a:ext cx="1459035" cy="155035"/>
              </a:xfrm>
              <a:prstGeom prst="curvedConnector3">
                <a:avLst>
                  <a:gd name="adj1" fmla="val 50000"/>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xmlns="" id="{A8EBCCB5-644C-4141-80E4-E3F536FB82C6}"/>
                  </a:ext>
                </a:extLst>
              </p:cNvPr>
              <p:cNvSpPr/>
              <p:nvPr/>
            </p:nvSpPr>
            <p:spPr>
              <a:xfrm>
                <a:off x="6224001" y="2455798"/>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2</a:t>
                </a:r>
              </a:p>
            </p:txBody>
          </p:sp>
          <p:sp>
            <p:nvSpPr>
              <p:cNvPr id="51" name="Oval 50">
                <a:extLst>
                  <a:ext uri="{FF2B5EF4-FFF2-40B4-BE49-F238E27FC236}">
                    <a16:creationId xmlns:a16="http://schemas.microsoft.com/office/drawing/2014/main" xmlns="" id="{3E1FB111-64A9-4C2B-A3FD-CE82FBEAE1AE}"/>
                  </a:ext>
                </a:extLst>
              </p:cNvPr>
              <p:cNvSpPr/>
              <p:nvPr/>
            </p:nvSpPr>
            <p:spPr>
              <a:xfrm>
                <a:off x="5239414" y="3937797"/>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7</a:t>
                </a:r>
              </a:p>
            </p:txBody>
          </p:sp>
          <p:sp>
            <p:nvSpPr>
              <p:cNvPr id="52" name="Oval 51">
                <a:extLst>
                  <a:ext uri="{FF2B5EF4-FFF2-40B4-BE49-F238E27FC236}">
                    <a16:creationId xmlns:a16="http://schemas.microsoft.com/office/drawing/2014/main" xmlns="" id="{54D596AE-3379-484C-8383-3596CA125718}"/>
                  </a:ext>
                </a:extLst>
              </p:cNvPr>
              <p:cNvSpPr/>
              <p:nvPr/>
            </p:nvSpPr>
            <p:spPr>
              <a:xfrm>
                <a:off x="5043847" y="3009183"/>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6</a:t>
                </a:r>
              </a:p>
            </p:txBody>
          </p:sp>
          <p:sp>
            <p:nvSpPr>
              <p:cNvPr id="53" name="Oval 52">
                <a:extLst>
                  <a:ext uri="{FF2B5EF4-FFF2-40B4-BE49-F238E27FC236}">
                    <a16:creationId xmlns:a16="http://schemas.microsoft.com/office/drawing/2014/main" xmlns="" id="{E5D3F449-6F00-4A01-94B9-19760D339CCA}"/>
                  </a:ext>
                </a:extLst>
              </p:cNvPr>
              <p:cNvSpPr/>
              <p:nvPr/>
            </p:nvSpPr>
            <p:spPr>
              <a:xfrm>
                <a:off x="5601705" y="3956601"/>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4</a:t>
                </a:r>
              </a:p>
            </p:txBody>
          </p:sp>
          <p:sp>
            <p:nvSpPr>
              <p:cNvPr id="54" name="Oval 53">
                <a:extLst>
                  <a:ext uri="{FF2B5EF4-FFF2-40B4-BE49-F238E27FC236}">
                    <a16:creationId xmlns:a16="http://schemas.microsoft.com/office/drawing/2014/main" xmlns="" id="{C6702F21-8640-4D68-BEEC-2BC8ECE65E86}"/>
                  </a:ext>
                </a:extLst>
              </p:cNvPr>
              <p:cNvSpPr/>
              <p:nvPr/>
            </p:nvSpPr>
            <p:spPr>
              <a:xfrm>
                <a:off x="4653150" y="4447686"/>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5</a:t>
                </a:r>
              </a:p>
            </p:txBody>
          </p:sp>
          <p:sp>
            <p:nvSpPr>
              <p:cNvPr id="56" name="Oval 55">
                <a:extLst>
                  <a:ext uri="{FF2B5EF4-FFF2-40B4-BE49-F238E27FC236}">
                    <a16:creationId xmlns:a16="http://schemas.microsoft.com/office/drawing/2014/main" xmlns="" id="{4DAD6F12-C29A-43AE-BAA4-80CF3F64C67E}"/>
                  </a:ext>
                </a:extLst>
              </p:cNvPr>
              <p:cNvSpPr/>
              <p:nvPr/>
            </p:nvSpPr>
            <p:spPr>
              <a:xfrm>
                <a:off x="7153242" y="2008489"/>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8</a:t>
                </a:r>
              </a:p>
            </p:txBody>
          </p:sp>
          <p:sp>
            <p:nvSpPr>
              <p:cNvPr id="61" name="Oval 60">
                <a:extLst>
                  <a:ext uri="{FF2B5EF4-FFF2-40B4-BE49-F238E27FC236}">
                    <a16:creationId xmlns:a16="http://schemas.microsoft.com/office/drawing/2014/main" xmlns="" id="{A4F6A291-41FF-47A0-9768-8FA89FE273DF}"/>
                  </a:ext>
                </a:extLst>
              </p:cNvPr>
              <p:cNvSpPr/>
              <p:nvPr/>
            </p:nvSpPr>
            <p:spPr>
              <a:xfrm>
                <a:off x="7660012" y="3503967"/>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1</a:t>
                </a:r>
              </a:p>
            </p:txBody>
          </p:sp>
          <p:sp>
            <p:nvSpPr>
              <p:cNvPr id="66" name="Oval 65">
                <a:extLst>
                  <a:ext uri="{FF2B5EF4-FFF2-40B4-BE49-F238E27FC236}">
                    <a16:creationId xmlns:a16="http://schemas.microsoft.com/office/drawing/2014/main" xmlns="" id="{A8EBCCB5-644C-4141-80E4-E3F536FB82C6}"/>
                  </a:ext>
                </a:extLst>
              </p:cNvPr>
              <p:cNvSpPr/>
              <p:nvPr/>
            </p:nvSpPr>
            <p:spPr>
              <a:xfrm>
                <a:off x="6635059" y="2408236"/>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3</a:t>
                </a:r>
              </a:p>
            </p:txBody>
          </p:sp>
          <p:sp>
            <p:nvSpPr>
              <p:cNvPr id="67" name="Oval 66">
                <a:extLst>
                  <a:ext uri="{FF2B5EF4-FFF2-40B4-BE49-F238E27FC236}">
                    <a16:creationId xmlns:a16="http://schemas.microsoft.com/office/drawing/2014/main" xmlns="" id="{A8EBCCB5-644C-4141-80E4-E3F536FB82C6}"/>
                  </a:ext>
                </a:extLst>
              </p:cNvPr>
              <p:cNvSpPr/>
              <p:nvPr/>
            </p:nvSpPr>
            <p:spPr>
              <a:xfrm>
                <a:off x="5713400" y="2371340"/>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1</a:t>
                </a:r>
              </a:p>
            </p:txBody>
          </p:sp>
          <p:sp>
            <p:nvSpPr>
              <p:cNvPr id="68" name="Oval 67">
                <a:extLst>
                  <a:ext uri="{FF2B5EF4-FFF2-40B4-BE49-F238E27FC236}">
                    <a16:creationId xmlns:a16="http://schemas.microsoft.com/office/drawing/2014/main" xmlns="" id="{4DAD6F12-C29A-43AE-BAA4-80CF3F64C67E}"/>
                  </a:ext>
                </a:extLst>
              </p:cNvPr>
              <p:cNvSpPr/>
              <p:nvPr/>
            </p:nvSpPr>
            <p:spPr>
              <a:xfrm>
                <a:off x="8228355" y="2793170"/>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8</a:t>
                </a:r>
              </a:p>
            </p:txBody>
          </p:sp>
          <p:sp>
            <p:nvSpPr>
              <p:cNvPr id="69" name="Oval 68">
                <a:extLst>
                  <a:ext uri="{FF2B5EF4-FFF2-40B4-BE49-F238E27FC236}">
                    <a16:creationId xmlns:a16="http://schemas.microsoft.com/office/drawing/2014/main" xmlns="" id="{A8EBCCB5-644C-4141-80E4-E3F536FB82C6}"/>
                  </a:ext>
                </a:extLst>
              </p:cNvPr>
              <p:cNvSpPr/>
              <p:nvPr/>
            </p:nvSpPr>
            <p:spPr>
              <a:xfrm>
                <a:off x="8228355" y="3532314"/>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2</a:t>
                </a:r>
              </a:p>
            </p:txBody>
          </p:sp>
          <p:sp>
            <p:nvSpPr>
              <p:cNvPr id="71" name="Oval 70">
                <a:extLst>
                  <a:ext uri="{FF2B5EF4-FFF2-40B4-BE49-F238E27FC236}">
                    <a16:creationId xmlns:a16="http://schemas.microsoft.com/office/drawing/2014/main" xmlns="" id="{4DAD6F12-C29A-43AE-BAA4-80CF3F64C67E}"/>
                  </a:ext>
                </a:extLst>
              </p:cNvPr>
              <p:cNvSpPr/>
              <p:nvPr/>
            </p:nvSpPr>
            <p:spPr>
              <a:xfrm>
                <a:off x="6150169" y="4243359"/>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8</a:t>
                </a:r>
              </a:p>
            </p:txBody>
          </p:sp>
          <p:sp>
            <p:nvSpPr>
              <p:cNvPr id="73" name="Oval 72">
                <a:extLst>
                  <a:ext uri="{FF2B5EF4-FFF2-40B4-BE49-F238E27FC236}">
                    <a16:creationId xmlns:a16="http://schemas.microsoft.com/office/drawing/2014/main" xmlns="" id="{2B2FBAD0-7F01-49F6-8EF6-A642736042D7}"/>
                  </a:ext>
                </a:extLst>
              </p:cNvPr>
              <p:cNvSpPr/>
              <p:nvPr/>
            </p:nvSpPr>
            <p:spPr>
              <a:xfrm>
                <a:off x="6547344" y="4181298"/>
                <a:ext cx="259937" cy="25186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5</a:t>
                </a:r>
              </a:p>
            </p:txBody>
          </p:sp>
          <p:sp>
            <p:nvSpPr>
              <p:cNvPr id="75" name="Oval 74">
                <a:extLst>
                  <a:ext uri="{FF2B5EF4-FFF2-40B4-BE49-F238E27FC236}">
                    <a16:creationId xmlns:a16="http://schemas.microsoft.com/office/drawing/2014/main" xmlns="" id="{54D596AE-3379-484C-8383-3596CA125718}"/>
                  </a:ext>
                </a:extLst>
              </p:cNvPr>
              <p:cNvSpPr/>
              <p:nvPr/>
            </p:nvSpPr>
            <p:spPr>
              <a:xfrm>
                <a:off x="7722225" y="2134085"/>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6</a:t>
                </a:r>
              </a:p>
            </p:txBody>
          </p:sp>
        </p:grpSp>
        <p:sp>
          <p:nvSpPr>
            <p:cNvPr id="70" name="Oval 69">
              <a:extLst>
                <a:ext uri="{FF2B5EF4-FFF2-40B4-BE49-F238E27FC236}">
                  <a16:creationId xmlns:a16="http://schemas.microsoft.com/office/drawing/2014/main" xmlns="" id="{A8EBCCB5-644C-4141-80E4-E3F536FB82C6}"/>
                </a:ext>
              </a:extLst>
            </p:cNvPr>
            <p:cNvSpPr/>
            <p:nvPr/>
          </p:nvSpPr>
          <p:spPr>
            <a:xfrm>
              <a:off x="7222543" y="3466859"/>
              <a:ext cx="227164" cy="2272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defRPr/>
              </a:pPr>
              <a:r>
                <a:rPr lang="en-US" sz="1600" dirty="0">
                  <a:solidFill>
                    <a:prstClr val="black"/>
                  </a:solidFill>
                  <a:latin typeface="Calibri" panose="020F0502020204030204"/>
                </a:rPr>
                <a:t>3</a:t>
              </a:r>
            </a:p>
          </p:txBody>
        </p:sp>
      </p:grpSp>
    </p:spTree>
    <p:extLst>
      <p:ext uri="{BB962C8B-B14F-4D97-AF65-F5344CB8AC3E}">
        <p14:creationId xmlns:p14="http://schemas.microsoft.com/office/powerpoint/2010/main" val="27150962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25754F-C5F9-429B-ACFF-C26DDF71410D}"/>
              </a:ext>
            </a:extLst>
          </p:cNvPr>
          <p:cNvSpPr>
            <a:spLocks noGrp="1"/>
          </p:cNvSpPr>
          <p:nvPr>
            <p:ph type="title"/>
          </p:nvPr>
        </p:nvSpPr>
        <p:spPr>
          <a:xfrm>
            <a:off x="62865" y="32084"/>
            <a:ext cx="9144000" cy="661768"/>
          </a:xfrm>
        </p:spPr>
        <p:txBody>
          <a:bodyPr anchor="ctr">
            <a:noAutofit/>
          </a:bodyPr>
          <a:lstStyle/>
          <a:p>
            <a:pPr algn="ctr"/>
            <a:r>
              <a:rPr lang="en-US" sz="2400" dirty="0" smtClean="0">
                <a:latin typeface="Calibri" panose="020F0502020204030204" pitchFamily="34" charset="0"/>
                <a:ea typeface="HGMaruGothicMPRO" panose="020B0400000000000000" pitchFamily="34" charset="-128"/>
                <a:cs typeface="Calibri" panose="020F0502020204030204" pitchFamily="34" charset="0"/>
              </a:rPr>
              <a:t>CESMII RFPs</a:t>
            </a:r>
            <a:endParaRPr lang="en-US" sz="2400" dirty="0">
              <a:latin typeface="Calibri" panose="020F0502020204030204" pitchFamily="34" charset="0"/>
              <a:cs typeface="Calibri" panose="020F0502020204030204" pitchFamily="34" charset="0"/>
            </a:endParaRPr>
          </a:p>
        </p:txBody>
      </p:sp>
      <p:sp>
        <p:nvSpPr>
          <p:cNvPr id="65" name="Slide Number Placeholder 2">
            <a:extLst>
              <a:ext uri="{FF2B5EF4-FFF2-40B4-BE49-F238E27FC236}">
                <a16:creationId xmlns="" xmlns:a16="http://schemas.microsoft.com/office/drawing/2014/main" id="{CDF34520-06E6-4647-ACB8-FC9A813E4E1C}"/>
              </a:ext>
            </a:extLst>
          </p:cNvPr>
          <p:cNvSpPr>
            <a:spLocks noGrp="1"/>
          </p:cNvSpPr>
          <p:nvPr>
            <p:ph type="sldNum" sz="quarter" idx="4"/>
          </p:nvPr>
        </p:nvSpPr>
        <p:spPr/>
        <p:txBody>
          <a:bodyPr/>
          <a:lstStyle/>
          <a:p>
            <a:pPr defTabSz="685800" fontAlgn="auto">
              <a:spcBef>
                <a:spcPts val="0"/>
              </a:spcBef>
              <a:spcAft>
                <a:spcPts val="0"/>
              </a:spcAft>
              <a:defRPr/>
            </a:pPr>
            <a:fld id="{E3813BF9-5145-4417-B95D-FA8627973885}" type="slidenum">
              <a:rPr lang="en-US">
                <a:solidFill>
                  <a:srgbClr val="58575A">
                    <a:lumMod val="40000"/>
                    <a:lumOff val="60000"/>
                  </a:srgbClr>
                </a:solidFill>
                <a:latin typeface="Arial" panose="020B0604020202020204"/>
              </a:rPr>
              <a:pPr defTabSz="685800" fontAlgn="auto">
                <a:spcBef>
                  <a:spcPts val="0"/>
                </a:spcBef>
                <a:spcAft>
                  <a:spcPts val="0"/>
                </a:spcAft>
                <a:defRPr/>
              </a:pPr>
              <a:t>15</a:t>
            </a:fld>
            <a:endParaRPr lang="en-US" dirty="0">
              <a:solidFill>
                <a:srgbClr val="58575A">
                  <a:lumMod val="40000"/>
                  <a:lumOff val="60000"/>
                </a:srgbClr>
              </a:solidFill>
              <a:latin typeface="Arial" panose="020B0604020202020204"/>
            </a:endParaRPr>
          </a:p>
        </p:txBody>
      </p:sp>
      <p:sp>
        <p:nvSpPr>
          <p:cNvPr id="4" name="TextBox 3">
            <a:extLst>
              <a:ext uri="{FF2B5EF4-FFF2-40B4-BE49-F238E27FC236}">
                <a16:creationId xmlns="" xmlns:a16="http://schemas.microsoft.com/office/drawing/2014/main" id="{CA6BFD80-AAC9-4FF5-80DE-6D5F3FD31DC4}"/>
              </a:ext>
            </a:extLst>
          </p:cNvPr>
          <p:cNvSpPr txBox="1"/>
          <p:nvPr/>
        </p:nvSpPr>
        <p:spPr>
          <a:xfrm>
            <a:off x="62865" y="914400"/>
            <a:ext cx="3366135" cy="4679796"/>
          </a:xfrm>
          <a:prstGeom prst="rect">
            <a:avLst/>
          </a:prstGeom>
          <a:noFill/>
          <a:ln>
            <a:solidFill>
              <a:schemeClr val="accent1"/>
            </a:solidFill>
          </a:ln>
        </p:spPr>
        <p:txBody>
          <a:bodyPr wrap="square" rtlCol="0">
            <a:noAutofit/>
          </a:bodyPr>
          <a:lstStyle/>
          <a:p>
            <a:pPr defTabSz="685800" fontAlgn="auto">
              <a:spcBef>
                <a:spcPts val="0"/>
              </a:spcBef>
              <a:spcAft>
                <a:spcPts val="450"/>
              </a:spcAft>
              <a:defRPr/>
            </a:pPr>
            <a:r>
              <a:rPr lang="en-US" sz="1600" dirty="0">
                <a:latin typeface="Calibri" panose="020F0502020204030204" pitchFamily="34" charset="0"/>
                <a:ea typeface="HGMaruGothicMPRO" panose="020B0400000000000000" pitchFamily="34" charset="-128"/>
                <a:cs typeface="Calibri" panose="020F0502020204030204" pitchFamily="34" charset="0"/>
              </a:rPr>
              <a:t>RFP2 Wave 2 – Education &amp; Workforce Development: Proposal Evaluations in Progress</a:t>
            </a:r>
          </a:p>
          <a:p>
            <a:pPr defTabSz="685800" fontAlgn="auto">
              <a:spcBef>
                <a:spcPts val="0"/>
              </a:spcBef>
              <a:spcAft>
                <a:spcPts val="450"/>
              </a:spcAft>
              <a:defRPr/>
            </a:pPr>
            <a:r>
              <a:rPr lang="en-US" sz="1650" b="1" dirty="0" smtClean="0">
                <a:solidFill>
                  <a:srgbClr val="32363F"/>
                </a:solidFill>
                <a:latin typeface="Calibri" panose="020F0502020204030204" pitchFamily="34" charset="0"/>
                <a:cs typeface="Calibri" panose="020F0502020204030204" pitchFamily="34" charset="0"/>
              </a:rPr>
              <a:t>Areas of Interest…</a:t>
            </a:r>
          </a:p>
          <a:p>
            <a:pPr defTabSz="685800" fontAlgn="auto">
              <a:spcBef>
                <a:spcPts val="0"/>
              </a:spcBef>
              <a:spcAft>
                <a:spcPts val="450"/>
              </a:spcAft>
              <a:defRPr/>
            </a:pPr>
            <a:endParaRPr lang="en-US" sz="1350" dirty="0">
              <a:solidFill>
                <a:srgbClr val="32363F"/>
              </a:solidFill>
              <a:latin typeface="Arial" panose="020B0604020202020204"/>
            </a:endParaRPr>
          </a:p>
          <a:p>
            <a:pPr marL="214313" indent="-214313" defTabSz="685800" fontAlgn="auto">
              <a:spcBef>
                <a:spcPts val="0"/>
              </a:spcBef>
              <a:spcAft>
                <a:spcPts val="0"/>
              </a:spcAft>
              <a:buFont typeface="Arial" panose="020B0604020202020204" pitchFamily="34" charset="0"/>
              <a:buChar char="•"/>
              <a:defRPr/>
            </a:pPr>
            <a:r>
              <a:rPr lang="en-US" sz="1500" dirty="0">
                <a:solidFill>
                  <a:srgbClr val="32363F"/>
                </a:solidFill>
                <a:latin typeface="Arial" panose="020B0604020202020204"/>
              </a:rPr>
              <a:t>Smart Manufacturing Education and Training</a:t>
            </a:r>
          </a:p>
          <a:p>
            <a:pPr marL="557213" lvl="1" indent="-214313" defTabSz="685800" fontAlgn="auto">
              <a:spcBef>
                <a:spcPts val="0"/>
              </a:spcBef>
              <a:spcAft>
                <a:spcPts val="0"/>
              </a:spcAft>
              <a:buFont typeface="Arial" panose="020B0604020202020204" pitchFamily="34" charset="0"/>
              <a:buChar char="•"/>
              <a:defRPr/>
            </a:pPr>
            <a:r>
              <a:rPr lang="en-US" sz="1350" dirty="0">
                <a:solidFill>
                  <a:srgbClr val="32363F"/>
                </a:solidFill>
                <a:latin typeface="Arial" panose="020B0604020202020204"/>
              </a:rPr>
              <a:t>Build pipeline of SM Engineering students </a:t>
            </a:r>
          </a:p>
          <a:p>
            <a:pPr marL="214313" indent="-214313" defTabSz="685800" fontAlgn="auto">
              <a:spcBef>
                <a:spcPts val="0"/>
              </a:spcBef>
              <a:spcAft>
                <a:spcPts val="0"/>
              </a:spcAft>
              <a:buFont typeface="Arial" panose="020B0604020202020204" pitchFamily="34" charset="0"/>
              <a:buChar char="•"/>
              <a:defRPr/>
            </a:pPr>
            <a:r>
              <a:rPr lang="en-US" sz="1500" dirty="0">
                <a:solidFill>
                  <a:srgbClr val="32363F"/>
                </a:solidFill>
                <a:latin typeface="Arial" panose="020B0604020202020204"/>
              </a:rPr>
              <a:t>Smart Manufacturing Landscape – Software, Hardware, and Standards </a:t>
            </a:r>
          </a:p>
          <a:p>
            <a:pPr marL="557213" lvl="1" indent="-214313" defTabSz="685800" fontAlgn="auto">
              <a:spcBef>
                <a:spcPts val="0"/>
              </a:spcBef>
              <a:spcAft>
                <a:spcPts val="0"/>
              </a:spcAft>
              <a:buFont typeface="Arial" panose="020B0604020202020204" pitchFamily="34" charset="0"/>
              <a:buChar char="•"/>
              <a:defRPr/>
            </a:pPr>
            <a:r>
              <a:rPr lang="en-US" sz="1350" dirty="0">
                <a:solidFill>
                  <a:srgbClr val="32363F"/>
                </a:solidFill>
                <a:latin typeface="Arial" panose="020B0604020202020204"/>
              </a:rPr>
              <a:t>Frame SM for all</a:t>
            </a:r>
          </a:p>
          <a:p>
            <a:pPr marL="214313" indent="-214313" defTabSz="685800" fontAlgn="auto">
              <a:spcBef>
                <a:spcPts val="0"/>
              </a:spcBef>
              <a:spcAft>
                <a:spcPts val="0"/>
              </a:spcAft>
              <a:buFont typeface="Arial" panose="020B0604020202020204" pitchFamily="34" charset="0"/>
              <a:buChar char="•"/>
              <a:defRPr/>
            </a:pPr>
            <a:r>
              <a:rPr lang="en-US" sz="1500" dirty="0">
                <a:solidFill>
                  <a:srgbClr val="32363F"/>
                </a:solidFill>
                <a:latin typeface="Arial" panose="020B0604020202020204"/>
              </a:rPr>
              <a:t>Smart Manufacturing Deployment and Practice</a:t>
            </a:r>
          </a:p>
          <a:p>
            <a:pPr marL="557213" lvl="1" indent="-214313" defTabSz="685800" fontAlgn="auto">
              <a:spcBef>
                <a:spcPts val="0"/>
              </a:spcBef>
              <a:spcAft>
                <a:spcPts val="0"/>
              </a:spcAft>
              <a:buFont typeface="Arial" panose="020B0604020202020204" pitchFamily="34" charset="0"/>
              <a:buChar char="•"/>
              <a:defRPr/>
            </a:pPr>
            <a:r>
              <a:rPr lang="en-US" sz="1350" dirty="0">
                <a:solidFill>
                  <a:srgbClr val="32363F"/>
                </a:solidFill>
                <a:latin typeface="Arial" panose="020B0604020202020204"/>
              </a:rPr>
              <a:t>Engage manufacturing industry domain experts at scale</a:t>
            </a:r>
          </a:p>
          <a:p>
            <a:pPr marL="557213" lvl="1" indent="-214313" defTabSz="685800" fontAlgn="auto">
              <a:spcBef>
                <a:spcPts val="0"/>
              </a:spcBef>
              <a:spcAft>
                <a:spcPts val="0"/>
              </a:spcAft>
              <a:buFont typeface="Arial" panose="020B0604020202020204" pitchFamily="34" charset="0"/>
              <a:buChar char="•"/>
              <a:defRPr/>
            </a:pPr>
            <a:r>
              <a:rPr lang="en-US" sz="1350" dirty="0">
                <a:solidFill>
                  <a:srgbClr val="32363F"/>
                </a:solidFill>
                <a:latin typeface="Arial" panose="020B0604020202020204"/>
              </a:rPr>
              <a:t>Engage and educate manufacturing executives</a:t>
            </a:r>
          </a:p>
        </p:txBody>
      </p:sp>
      <p:sp>
        <p:nvSpPr>
          <p:cNvPr id="8" name="TextBox 7">
            <a:extLst>
              <a:ext uri="{FF2B5EF4-FFF2-40B4-BE49-F238E27FC236}">
                <a16:creationId xmlns="" xmlns:a16="http://schemas.microsoft.com/office/drawing/2014/main" id="{7F4DAA4B-7BDF-41B2-B29B-3602F79A9C13}"/>
              </a:ext>
            </a:extLst>
          </p:cNvPr>
          <p:cNvSpPr txBox="1"/>
          <p:nvPr/>
        </p:nvSpPr>
        <p:spPr>
          <a:xfrm>
            <a:off x="228600" y="6163696"/>
            <a:ext cx="2290863" cy="300082"/>
          </a:xfrm>
          <a:prstGeom prst="rect">
            <a:avLst/>
          </a:prstGeom>
          <a:solidFill>
            <a:schemeClr val="tx1"/>
          </a:solidFill>
        </p:spPr>
        <p:txBody>
          <a:bodyPr wrap="square" rtlCol="0">
            <a:spAutoFit/>
          </a:bodyPr>
          <a:lstStyle/>
          <a:p>
            <a:pPr defTabSz="685800" fontAlgn="auto">
              <a:spcBef>
                <a:spcPts val="0"/>
              </a:spcBef>
              <a:spcAft>
                <a:spcPts val="0"/>
              </a:spcAft>
              <a:defRPr/>
            </a:pPr>
            <a:r>
              <a:rPr lang="en-US" sz="1350" dirty="0">
                <a:solidFill>
                  <a:srgbClr val="FFFFFF"/>
                </a:solidFill>
                <a:latin typeface="Arial" panose="020B0604020202020204"/>
              </a:rPr>
              <a:t>$1.40M (50-50 Cost Share)</a:t>
            </a:r>
          </a:p>
        </p:txBody>
      </p:sp>
      <p:sp>
        <p:nvSpPr>
          <p:cNvPr id="3" name="Rectangle 2"/>
          <p:cNvSpPr/>
          <p:nvPr/>
        </p:nvSpPr>
        <p:spPr>
          <a:xfrm>
            <a:off x="3571177" y="943455"/>
            <a:ext cx="2448623" cy="3454792"/>
          </a:xfrm>
          <a:prstGeom prst="rect">
            <a:avLst/>
          </a:prstGeom>
          <a:ln>
            <a:solidFill>
              <a:schemeClr val="accent1"/>
            </a:solidFill>
          </a:ln>
        </p:spPr>
        <p:txBody>
          <a:bodyPr wrap="square">
            <a:spAutoFit/>
          </a:bodyPr>
          <a:lstStyle/>
          <a:p>
            <a:r>
              <a:rPr lang="en-US" sz="1600" dirty="0">
                <a:latin typeface="Calibri" panose="020F0502020204030204" pitchFamily="34" charset="0"/>
                <a:ea typeface="HGMaruGothicMPRO" panose="020B0400000000000000" pitchFamily="34" charset="-128"/>
                <a:cs typeface="Calibri" panose="020F0502020204030204" pitchFamily="34" charset="0"/>
              </a:rPr>
              <a:t>RFP2 Wave 3 – SM Innovation Platform Capabilities</a:t>
            </a:r>
          </a:p>
          <a:p>
            <a:r>
              <a:rPr lang="en-US" sz="1600" dirty="0">
                <a:latin typeface="Calibri" panose="020F0502020204030204" pitchFamily="34" charset="0"/>
                <a:ea typeface="HGMaruGothicMPRO" panose="020B0400000000000000" pitchFamily="34" charset="-128"/>
                <a:cs typeface="Calibri" panose="020F0502020204030204" pitchFamily="34" charset="0"/>
              </a:rPr>
              <a:t>RFP issued May 11 2020</a:t>
            </a:r>
          </a:p>
          <a:p>
            <a:r>
              <a:rPr lang="en-US" sz="1650" b="1" dirty="0" smtClean="0">
                <a:solidFill>
                  <a:srgbClr val="32363F"/>
                </a:solidFill>
                <a:latin typeface="Calibri" panose="020F0502020204030204" pitchFamily="34" charset="0"/>
                <a:cs typeface="Calibri" panose="020F0502020204030204" pitchFamily="34" charset="0"/>
              </a:rPr>
              <a:t>Areas </a:t>
            </a:r>
            <a:r>
              <a:rPr lang="en-US" sz="1650" b="1" dirty="0">
                <a:solidFill>
                  <a:srgbClr val="32363F"/>
                </a:solidFill>
                <a:latin typeface="Calibri" panose="020F0502020204030204" pitchFamily="34" charset="0"/>
                <a:cs typeface="Calibri" panose="020F0502020204030204" pitchFamily="34" charset="0"/>
              </a:rPr>
              <a:t>of Interest…</a:t>
            </a:r>
          </a:p>
          <a:p>
            <a:endParaRPr lang="en-US" sz="1500" dirty="0">
              <a:solidFill>
                <a:srgbClr val="32363F"/>
              </a:solidFill>
              <a:latin typeface="Arial" panose="020B0604020202020204"/>
            </a:endParaRPr>
          </a:p>
          <a:p>
            <a:r>
              <a:rPr lang="en-US" sz="1500" dirty="0">
                <a:solidFill>
                  <a:srgbClr val="32363F"/>
                </a:solidFill>
                <a:latin typeface="Arial" panose="020B0604020202020204"/>
              </a:rPr>
              <a:t>Connectivity &amp; Data ingestion</a:t>
            </a:r>
          </a:p>
          <a:p>
            <a:endParaRPr lang="en-US" sz="1500" dirty="0">
              <a:solidFill>
                <a:srgbClr val="32363F"/>
              </a:solidFill>
              <a:latin typeface="Arial" panose="020B0604020202020204"/>
            </a:endParaRPr>
          </a:p>
          <a:p>
            <a:r>
              <a:rPr lang="en-US" sz="1500" dirty="0">
                <a:solidFill>
                  <a:srgbClr val="32363F"/>
                </a:solidFill>
                <a:latin typeface="Arial" panose="020B0604020202020204"/>
              </a:rPr>
              <a:t>Data contextualization</a:t>
            </a:r>
          </a:p>
          <a:p>
            <a:endParaRPr lang="en-US" sz="1500" dirty="0">
              <a:solidFill>
                <a:srgbClr val="32363F"/>
              </a:solidFill>
              <a:latin typeface="Arial" panose="020B0604020202020204"/>
            </a:endParaRPr>
          </a:p>
          <a:p>
            <a:r>
              <a:rPr lang="en-US" sz="1500" dirty="0">
                <a:solidFill>
                  <a:srgbClr val="32363F"/>
                </a:solidFill>
                <a:latin typeface="Arial" panose="020B0604020202020204"/>
              </a:rPr>
              <a:t>Secure data access, management, exchange</a:t>
            </a:r>
          </a:p>
          <a:p>
            <a:endParaRPr lang="en-US" dirty="0"/>
          </a:p>
        </p:txBody>
      </p:sp>
      <p:sp>
        <p:nvSpPr>
          <p:cNvPr id="10" name="TextBox 9">
            <a:extLst>
              <a:ext uri="{FF2B5EF4-FFF2-40B4-BE49-F238E27FC236}">
                <a16:creationId xmlns="" xmlns:a16="http://schemas.microsoft.com/office/drawing/2014/main" id="{802BC7F5-222A-4D79-81C7-18D2D682B7AD}"/>
              </a:ext>
            </a:extLst>
          </p:cNvPr>
          <p:cNvSpPr txBox="1"/>
          <p:nvPr/>
        </p:nvSpPr>
        <p:spPr>
          <a:xfrm>
            <a:off x="3489433" y="6212490"/>
            <a:ext cx="2290863" cy="300082"/>
          </a:xfrm>
          <a:prstGeom prst="rect">
            <a:avLst/>
          </a:prstGeom>
          <a:solidFill>
            <a:schemeClr val="tx1"/>
          </a:solidFill>
        </p:spPr>
        <p:txBody>
          <a:bodyPr wrap="square" rtlCol="0">
            <a:spAutoFit/>
          </a:bodyPr>
          <a:lstStyle/>
          <a:p>
            <a:pPr defTabSz="685800" fontAlgn="auto">
              <a:spcBef>
                <a:spcPts val="0"/>
              </a:spcBef>
              <a:spcAft>
                <a:spcPts val="0"/>
              </a:spcAft>
              <a:defRPr/>
            </a:pPr>
            <a:r>
              <a:rPr lang="en-US" sz="1350" dirty="0">
                <a:solidFill>
                  <a:srgbClr val="FFFFFF"/>
                </a:solidFill>
                <a:latin typeface="Arial" panose="020B0604020202020204"/>
              </a:rPr>
              <a:t>$2.0M (50-50 Cost Share)</a:t>
            </a:r>
          </a:p>
        </p:txBody>
      </p:sp>
      <p:sp>
        <p:nvSpPr>
          <p:cNvPr id="11" name="Rectangle 10"/>
          <p:cNvSpPr/>
          <p:nvPr/>
        </p:nvSpPr>
        <p:spPr>
          <a:xfrm>
            <a:off x="6177064" y="990600"/>
            <a:ext cx="2687444" cy="5080878"/>
          </a:xfrm>
          <a:prstGeom prst="rect">
            <a:avLst/>
          </a:prstGeom>
          <a:ln>
            <a:solidFill>
              <a:schemeClr val="accent1"/>
            </a:solidFill>
          </a:ln>
        </p:spPr>
        <p:txBody>
          <a:bodyPr wrap="square">
            <a:spAutoFit/>
          </a:bodyPr>
          <a:lstStyle/>
          <a:p>
            <a:r>
              <a:rPr lang="en-US" sz="1600" dirty="0">
                <a:latin typeface="Calibri" panose="020F0502020204030204" pitchFamily="34" charset="0"/>
                <a:ea typeface="HGMaruGothicMPRO" panose="020B0400000000000000" pitchFamily="34" charset="-128"/>
                <a:cs typeface="Calibri" panose="020F0502020204030204" pitchFamily="34" charset="0"/>
              </a:rPr>
              <a:t>RFP2 Wave </a:t>
            </a:r>
            <a:r>
              <a:rPr lang="en-US" sz="1600" dirty="0" smtClean="0">
                <a:latin typeface="Calibri" panose="020F0502020204030204" pitchFamily="34" charset="0"/>
                <a:ea typeface="HGMaruGothicMPRO" panose="020B0400000000000000" pitchFamily="34" charset="-128"/>
                <a:cs typeface="Calibri" panose="020F0502020204030204" pitchFamily="34" charset="0"/>
              </a:rPr>
              <a:t>4  </a:t>
            </a:r>
            <a:r>
              <a:rPr lang="en-US" sz="1600" dirty="0">
                <a:latin typeface="Calibri" panose="020F0502020204030204" pitchFamily="34" charset="0"/>
                <a:ea typeface="HGMaruGothicMPRO" panose="020B0400000000000000" pitchFamily="34" charset="-128"/>
                <a:cs typeface="Calibri" panose="020F0502020204030204" pitchFamily="34" charset="0"/>
              </a:rPr>
              <a:t>– SM Innovation </a:t>
            </a:r>
            <a:r>
              <a:rPr lang="en-US" sz="1600" dirty="0" smtClean="0">
                <a:latin typeface="Calibri" panose="020F0502020204030204" pitchFamily="34" charset="0"/>
                <a:ea typeface="HGMaruGothicMPRO" panose="020B0400000000000000" pitchFamily="34" charset="-128"/>
                <a:cs typeface="Calibri" panose="020F0502020204030204" pitchFamily="34" charset="0"/>
              </a:rPr>
              <a:t>Projects</a:t>
            </a:r>
            <a:endParaRPr lang="en-US" sz="1600" dirty="0">
              <a:latin typeface="Calibri" panose="020F0502020204030204" pitchFamily="34" charset="0"/>
              <a:ea typeface="HGMaruGothicMPRO" panose="020B0400000000000000" pitchFamily="34" charset="-128"/>
              <a:cs typeface="Calibri" panose="020F0502020204030204" pitchFamily="34" charset="0"/>
            </a:endParaRPr>
          </a:p>
          <a:p>
            <a:r>
              <a:rPr lang="en-US" sz="1600" dirty="0">
                <a:latin typeface="Calibri" panose="020F0502020204030204" pitchFamily="34" charset="0"/>
                <a:ea typeface="HGMaruGothicMPRO" panose="020B0400000000000000" pitchFamily="34" charset="-128"/>
                <a:cs typeface="Calibri" panose="020F0502020204030204" pitchFamily="34" charset="0"/>
              </a:rPr>
              <a:t>RFP issued May 11 2020</a:t>
            </a:r>
          </a:p>
          <a:p>
            <a:r>
              <a:rPr lang="en-US" sz="1650" b="1" dirty="0" smtClean="0">
                <a:solidFill>
                  <a:srgbClr val="32363F"/>
                </a:solidFill>
                <a:latin typeface="Calibri" panose="020F0502020204030204" pitchFamily="34" charset="0"/>
                <a:cs typeface="Calibri" panose="020F0502020204030204" pitchFamily="34" charset="0"/>
              </a:rPr>
              <a:t>Areas </a:t>
            </a:r>
            <a:r>
              <a:rPr lang="en-US" sz="1650" b="1" dirty="0">
                <a:solidFill>
                  <a:srgbClr val="32363F"/>
                </a:solidFill>
                <a:latin typeface="Calibri" panose="020F0502020204030204" pitchFamily="34" charset="0"/>
                <a:cs typeface="Calibri" panose="020F0502020204030204" pitchFamily="34" charset="0"/>
              </a:rPr>
              <a:t>of Interest…</a:t>
            </a:r>
          </a:p>
          <a:p>
            <a:endParaRPr lang="en-US" sz="1500" dirty="0">
              <a:solidFill>
                <a:srgbClr val="32363F"/>
              </a:solidFill>
              <a:latin typeface="Arial" panose="020B0604020202020204"/>
            </a:endParaRPr>
          </a:p>
          <a:p>
            <a:pPr marL="214313" indent="-214313" defTabSz="685800" fontAlgn="auto">
              <a:spcBef>
                <a:spcPts val="0"/>
              </a:spcBef>
              <a:spcAft>
                <a:spcPts val="450"/>
              </a:spcAft>
              <a:buFont typeface="Arial" panose="020B0604020202020204" pitchFamily="34" charset="0"/>
              <a:buChar char="•"/>
              <a:defRPr/>
            </a:pPr>
            <a:r>
              <a:rPr lang="en-US" sz="1500" dirty="0">
                <a:solidFill>
                  <a:srgbClr val="32363F"/>
                </a:solidFill>
                <a:latin typeface="Calibri" panose="020F0502020204030204" pitchFamily="34" charset="0"/>
                <a:cs typeface="Calibri" panose="020F0502020204030204" pitchFamily="34" charset="0"/>
              </a:rPr>
              <a:t>Use cases addressing energy consumption and/or energy productivity</a:t>
            </a:r>
          </a:p>
          <a:p>
            <a:pPr marL="214313" indent="-214313" defTabSz="685800" fontAlgn="auto">
              <a:spcBef>
                <a:spcPts val="0"/>
              </a:spcBef>
              <a:spcAft>
                <a:spcPts val="450"/>
              </a:spcAft>
              <a:buFont typeface="Arial" panose="020B0604020202020204" pitchFamily="34" charset="0"/>
              <a:buChar char="•"/>
              <a:defRPr/>
            </a:pPr>
            <a:r>
              <a:rPr lang="en-US" sz="1500" dirty="0">
                <a:solidFill>
                  <a:srgbClr val="32363F"/>
                </a:solidFill>
                <a:latin typeface="Calibri" panose="020F0502020204030204" pitchFamily="34" charset="0"/>
                <a:cs typeface="Calibri" panose="020F0502020204030204" pitchFamily="34" charset="0"/>
              </a:rPr>
              <a:t>Use cases addressing precision, productivity and performance</a:t>
            </a:r>
          </a:p>
          <a:p>
            <a:pPr marL="214313" indent="-214313" defTabSz="685800" fontAlgn="auto">
              <a:spcBef>
                <a:spcPts val="0"/>
              </a:spcBef>
              <a:spcAft>
                <a:spcPts val="450"/>
              </a:spcAft>
              <a:buFont typeface="Arial" panose="020B0604020202020204" pitchFamily="34" charset="0"/>
              <a:buChar char="•"/>
              <a:defRPr/>
            </a:pPr>
            <a:r>
              <a:rPr lang="en-US" sz="1500" dirty="0">
                <a:solidFill>
                  <a:srgbClr val="32363F"/>
                </a:solidFill>
                <a:latin typeface="Calibri" panose="020F0502020204030204" pitchFamily="34" charset="0"/>
                <a:cs typeface="Calibri" panose="020F0502020204030204" pitchFamily="34" charset="0"/>
              </a:rPr>
              <a:t>Use cases addressing asset/process monitoring, management and predictive maintenance</a:t>
            </a:r>
          </a:p>
          <a:p>
            <a:pPr marL="214313" indent="-214313" defTabSz="685800" fontAlgn="auto">
              <a:spcBef>
                <a:spcPts val="0"/>
              </a:spcBef>
              <a:spcAft>
                <a:spcPts val="450"/>
              </a:spcAft>
              <a:buFont typeface="Arial" panose="020B0604020202020204" pitchFamily="34" charset="0"/>
              <a:buChar char="•"/>
              <a:defRPr/>
            </a:pPr>
            <a:r>
              <a:rPr lang="en-US" sz="1500" dirty="0">
                <a:solidFill>
                  <a:srgbClr val="32363F"/>
                </a:solidFill>
                <a:latin typeface="Calibri" panose="020F0502020204030204" pitchFamily="34" charset="0"/>
                <a:cs typeface="Calibri" panose="020F0502020204030204" pitchFamily="34" charset="0"/>
              </a:rPr>
              <a:t>Information models and software applications to create SM Profiles™ and populate SM Marketplace</a:t>
            </a:r>
          </a:p>
          <a:p>
            <a:endParaRPr lang="en-US" dirty="0"/>
          </a:p>
        </p:txBody>
      </p:sp>
      <p:sp>
        <p:nvSpPr>
          <p:cNvPr id="12" name="TextBox 11">
            <a:extLst>
              <a:ext uri="{FF2B5EF4-FFF2-40B4-BE49-F238E27FC236}">
                <a16:creationId xmlns="" xmlns:a16="http://schemas.microsoft.com/office/drawing/2014/main" id="{B279B89D-32A0-469E-B73B-77FCF3C67641}"/>
              </a:ext>
            </a:extLst>
          </p:cNvPr>
          <p:cNvSpPr txBox="1"/>
          <p:nvPr/>
        </p:nvSpPr>
        <p:spPr>
          <a:xfrm>
            <a:off x="6375354" y="6153971"/>
            <a:ext cx="2290863" cy="300082"/>
          </a:xfrm>
          <a:prstGeom prst="rect">
            <a:avLst/>
          </a:prstGeom>
          <a:solidFill>
            <a:schemeClr val="tx1"/>
          </a:solidFill>
        </p:spPr>
        <p:txBody>
          <a:bodyPr wrap="square" rtlCol="0">
            <a:spAutoFit/>
          </a:bodyPr>
          <a:lstStyle/>
          <a:p>
            <a:pPr defTabSz="685800" fontAlgn="auto">
              <a:spcBef>
                <a:spcPts val="0"/>
              </a:spcBef>
              <a:spcAft>
                <a:spcPts val="0"/>
              </a:spcAft>
              <a:defRPr/>
            </a:pPr>
            <a:r>
              <a:rPr lang="en-US" sz="1350" dirty="0">
                <a:solidFill>
                  <a:srgbClr val="FFFFFF"/>
                </a:solidFill>
                <a:latin typeface="Arial" panose="020B0604020202020204"/>
              </a:rPr>
              <a:t>$5.0M (50-50 Cost Share)</a:t>
            </a:r>
          </a:p>
        </p:txBody>
      </p:sp>
    </p:spTree>
    <p:extLst>
      <p:ext uri="{BB962C8B-B14F-4D97-AF65-F5344CB8AC3E}">
        <p14:creationId xmlns:p14="http://schemas.microsoft.com/office/powerpoint/2010/main" val="30417868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969" y="0"/>
            <a:ext cx="9143999" cy="403756"/>
          </a:xfrm>
        </p:spPr>
        <p:txBody>
          <a:bodyPr>
            <a:normAutofit fontScale="90000"/>
          </a:bodyPr>
          <a:lstStyle/>
          <a:p>
            <a:r>
              <a:rPr lang="en-US" dirty="0">
                <a:latin typeface="Calibri" panose="020F0502020204030204" pitchFamily="34" charset="0"/>
                <a:cs typeface="Calibri" panose="020F0502020204030204" pitchFamily="34" charset="0"/>
              </a:rPr>
              <a:t>Examples of </a:t>
            </a:r>
            <a:r>
              <a:rPr lang="en-US" dirty="0" smtClean="0">
                <a:latin typeface="Calibri" panose="020F0502020204030204" pitchFamily="34" charset="0"/>
                <a:cs typeface="Calibri" panose="020F0502020204030204" pitchFamily="34" charset="0"/>
              </a:rPr>
              <a:t>how projects </a:t>
            </a:r>
            <a:r>
              <a:rPr lang="en-US" dirty="0">
                <a:latin typeface="Calibri" panose="020F0502020204030204" pitchFamily="34" charset="0"/>
                <a:cs typeface="Calibri" panose="020F0502020204030204" pitchFamily="34" charset="0"/>
              </a:rPr>
              <a:t>contribute to AMO Mission</a:t>
            </a:r>
          </a:p>
        </p:txBody>
      </p:sp>
      <p:sp>
        <p:nvSpPr>
          <p:cNvPr id="22" name="Slide Number Placeholder 3">
            <a:extLst>
              <a:ext uri="{FF2B5EF4-FFF2-40B4-BE49-F238E27FC236}">
                <a16:creationId xmlns="" xmlns:a16="http://schemas.microsoft.com/office/drawing/2014/main" id="{1DDECCDC-D89A-4A11-807A-858EB573EE18}"/>
              </a:ext>
            </a:extLst>
          </p:cNvPr>
          <p:cNvSpPr>
            <a:spLocks noGrp="1"/>
          </p:cNvSpPr>
          <p:nvPr>
            <p:ph type="sldNum" sz="quarter" idx="4"/>
          </p:nvPr>
        </p:nvSpPr>
        <p:spPr>
          <a:xfrm>
            <a:off x="6806804" y="5741194"/>
            <a:ext cx="2057400" cy="273844"/>
          </a:xfrm>
        </p:spPr>
        <p:txBody>
          <a:bodyPr/>
          <a:lstStyle/>
          <a:p>
            <a:fld id="{39AB8B44-8540-4CF7-92D9-250663430329}" type="slidenum">
              <a:rPr lang="en-US" smtClean="0">
                <a:solidFill>
                  <a:schemeClr val="tx1"/>
                </a:solidFill>
              </a:rPr>
              <a:pPr/>
              <a:t>16</a:t>
            </a:fld>
            <a:endParaRPr lang="en-US"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160984596"/>
              </p:ext>
            </p:extLst>
          </p:nvPr>
        </p:nvGraphicFramePr>
        <p:xfrm>
          <a:off x="59934" y="838200"/>
          <a:ext cx="9016832" cy="5802555"/>
        </p:xfrm>
        <a:graphic>
          <a:graphicData uri="http://schemas.openxmlformats.org/drawingml/2006/table">
            <a:tbl>
              <a:tblPr>
                <a:tableStyleId>{5C22544A-7EE6-4342-B048-85BDC9FD1C3A}</a:tableStyleId>
              </a:tblPr>
              <a:tblGrid>
                <a:gridCol w="1760429"/>
                <a:gridCol w="1837237"/>
                <a:gridCol w="1752600"/>
                <a:gridCol w="1905000"/>
                <a:gridCol w="1761566"/>
              </a:tblGrid>
              <a:tr h="1433218">
                <a:tc>
                  <a:txBody>
                    <a:bodyPr/>
                    <a:lstStyle/>
                    <a:p>
                      <a:pPr algn="l" fontAlgn="ctr"/>
                      <a:r>
                        <a:rPr lang="en-US" sz="1400" b="1" u="none" strike="noStrike" dirty="0">
                          <a:effectLst/>
                        </a:rPr>
                        <a:t>Project Title</a:t>
                      </a:r>
                      <a:endParaRPr lang="en-US" sz="1400" b="1" i="0" u="none" strike="noStrike" dirty="0">
                        <a:solidFill>
                          <a:srgbClr val="1F497D"/>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u="none" strike="noStrike" dirty="0" smtClean="0">
                          <a:effectLst/>
                        </a:rPr>
                        <a:t>Energy </a:t>
                      </a:r>
                      <a:r>
                        <a:rPr lang="en-US" sz="1400" b="1" u="none" strike="noStrike" dirty="0">
                          <a:effectLst/>
                        </a:rPr>
                        <a:t>Productivity through Improved Efficiency by 25% (in 5 years) on Pathway to 50% (in 10 years)</a:t>
                      </a:r>
                      <a:endParaRPr lang="en-US" sz="1400" b="1" i="0" u="none" strike="noStrike" dirty="0">
                        <a:solidFill>
                          <a:srgbClr val="1F497D"/>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u="none" strike="noStrike" dirty="0" smtClean="0">
                          <a:effectLst/>
                        </a:rPr>
                        <a:t>Reduction </a:t>
                      </a:r>
                      <a:r>
                        <a:rPr lang="en-US" sz="1400" b="1" u="none" strike="noStrike" dirty="0">
                          <a:effectLst/>
                        </a:rPr>
                        <a:t>of Validated Deployment Cost for Smart Manufacturing in Existing Processes by 50% Relative to Existing State of the Art</a:t>
                      </a:r>
                      <a:endParaRPr lang="en-US" sz="1400" b="1" i="0" u="none" strike="noStrike" dirty="0">
                        <a:solidFill>
                          <a:srgbClr val="1F497D"/>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u="none" strike="noStrike" dirty="0">
                          <a:effectLst/>
                        </a:rPr>
                        <a:t>Validate Smart Manufacturing in First of Kind </a:t>
                      </a:r>
                      <a:r>
                        <a:rPr lang="en-US" sz="1400" b="1" u="none" strike="noStrike" dirty="0" smtClean="0">
                          <a:effectLst/>
                        </a:rPr>
                        <a:t>Applications.</a:t>
                      </a:r>
                      <a:endParaRPr lang="en-US" sz="1400" b="1" i="0" u="none" strike="noStrike" dirty="0">
                        <a:solidFill>
                          <a:srgbClr val="1F497D"/>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u="none" strike="noStrike" dirty="0" smtClean="0">
                          <a:effectLst/>
                        </a:rPr>
                        <a:t>Enable </a:t>
                      </a:r>
                      <a:r>
                        <a:rPr lang="en-US" sz="1400" b="1" u="none" strike="noStrike" dirty="0">
                          <a:effectLst/>
                        </a:rPr>
                        <a:t>plug and play connectivity to ease integration and customization across industry sectors.</a:t>
                      </a:r>
                      <a:endParaRPr lang="en-US" sz="1400" b="1" i="0" u="none" strike="noStrike" dirty="0">
                        <a:solidFill>
                          <a:srgbClr val="1F497D"/>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3165">
                <a:tc>
                  <a:txBody>
                    <a:bodyPr/>
                    <a:lstStyle/>
                    <a:p>
                      <a:pPr algn="l" fontAlgn="ctr"/>
                      <a:r>
                        <a:rPr lang="en-US" sz="1400" u="none" strike="noStrike" dirty="0">
                          <a:effectLst/>
                        </a:rPr>
                        <a:t>ArcelorMittal</a:t>
                      </a:r>
                      <a:br>
                        <a:rPr lang="en-US" sz="1400" u="none" strike="noStrike" dirty="0">
                          <a:effectLst/>
                        </a:rPr>
                      </a:br>
                      <a:r>
                        <a:rPr lang="en-US" sz="1400" u="none" strike="noStrike" dirty="0">
                          <a:effectLst/>
                        </a:rPr>
                        <a:t>Production of Zero-defect (ZD) Slabs through the Implementation of Smart Manufacturing Technologies in Steel Continuous Casting</a:t>
                      </a:r>
                      <a:endParaRPr lang="en-US" sz="1400" b="0" i="0" u="none" strike="noStrike" dirty="0">
                        <a:solidFill>
                          <a:srgbClr val="000000"/>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rPr>
                        <a:t>A tiny 0.2% savings in yield (from reduction of defects) is equivalent to an annual savings of $90M for the whole US steel </a:t>
                      </a:r>
                      <a:r>
                        <a:rPr lang="en-US" sz="1400" u="none" strike="noStrike" dirty="0" smtClean="0">
                          <a:effectLst/>
                        </a:rPr>
                        <a:t>industry</a:t>
                      </a:r>
                      <a:endParaRPr lang="en-US" sz="1400" b="0" i="0" u="none" strike="noStrike" dirty="0">
                        <a:solidFill>
                          <a:srgbClr val="000000"/>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rPr>
                        <a:t>Information models for the caster equipment will be made available for conversion to SM Profiles in the future</a:t>
                      </a:r>
                      <a:endParaRPr lang="en-US" sz="1400" b="0" i="0" u="none" strike="noStrike" dirty="0">
                        <a:solidFill>
                          <a:srgbClr val="000000"/>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rPr>
                        <a:t>Steel Industry:</a:t>
                      </a:r>
                      <a:br>
                        <a:rPr lang="en-US" sz="1400" u="none" strike="noStrike" dirty="0">
                          <a:effectLst/>
                        </a:rPr>
                      </a:br>
                      <a:r>
                        <a:rPr lang="en-US" sz="1400" u="none" strike="noStrike" dirty="0">
                          <a:effectLst/>
                        </a:rPr>
                        <a:t>Predictive maintenance tools alone could save at least $2M per caster strand per year (there are hundreds of strands in the US)</a:t>
                      </a:r>
                      <a:endParaRPr lang="en-US" sz="1400" b="0" i="0" u="none" strike="noStrike" dirty="0">
                        <a:solidFill>
                          <a:srgbClr val="000000"/>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rPr>
                        <a:t>Caster health monitoring software made available for CESMII's platform</a:t>
                      </a:r>
                      <a:endParaRPr lang="en-US" sz="1400" b="0" i="0" u="none" strike="noStrike" dirty="0">
                        <a:solidFill>
                          <a:srgbClr val="000000"/>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13925">
                <a:tc>
                  <a:txBody>
                    <a:bodyPr/>
                    <a:lstStyle/>
                    <a:p>
                      <a:pPr algn="l" fontAlgn="ctr"/>
                      <a:r>
                        <a:rPr lang="en-US" sz="1400" u="none" strike="noStrike" dirty="0">
                          <a:effectLst/>
                        </a:rPr>
                        <a:t>Honeywell</a:t>
                      </a:r>
                      <a:br>
                        <a:rPr lang="en-US" sz="1400" u="none" strike="noStrike" dirty="0">
                          <a:effectLst/>
                        </a:rPr>
                      </a:br>
                      <a:r>
                        <a:rPr lang="en-US" sz="1400" u="none" strike="noStrike" dirty="0">
                          <a:effectLst/>
                        </a:rPr>
                        <a:t>Data Modeling for Machine Learning and Data-Centric Analytics for Smart Aerospace Additive Manufacturing </a:t>
                      </a:r>
                      <a:endParaRPr lang="en-US" sz="1400" b="0" i="0" u="none" strike="noStrike" dirty="0">
                        <a:solidFill>
                          <a:srgbClr val="000000"/>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rPr>
                        <a:t>5% energy savings from Yield Improvement, reduced transportation and Energy savings relative to traditional casting and forging processes.</a:t>
                      </a:r>
                      <a:endParaRPr lang="en-US" sz="1400" b="0" i="0" u="none" strike="noStrike" dirty="0">
                        <a:solidFill>
                          <a:srgbClr val="000000"/>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rPr>
                        <a:t>Information models for AM and post processing equipment for conversion to SM profiles in the future</a:t>
                      </a:r>
                      <a:endParaRPr lang="en-US" sz="1400" b="0" i="0" u="none" strike="noStrike" dirty="0">
                        <a:solidFill>
                          <a:srgbClr val="000000"/>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smtClean="0">
                          <a:effectLst/>
                        </a:rPr>
                        <a:t>Current </a:t>
                      </a:r>
                      <a:r>
                        <a:rPr lang="en-US" sz="1400" u="none" strike="noStrike" dirty="0">
                          <a:effectLst/>
                        </a:rPr>
                        <a:t>AM metal processing yields are 90% at best.  Successful development of sensors, monitoring and data analytics will help improve yield to 95% reducing energy consumption overall by 5%.  </a:t>
                      </a:r>
                      <a:endParaRPr lang="en-US" sz="1400" b="0" i="0" u="none" strike="noStrike" dirty="0">
                        <a:solidFill>
                          <a:srgbClr val="000000"/>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rPr>
                        <a:t>Image processing Ml algorithms, Machine learning toolkit with workflow made </a:t>
                      </a:r>
                      <a:r>
                        <a:rPr lang="en-US" sz="1400" u="none" strike="noStrike" dirty="0" smtClean="0">
                          <a:effectLst/>
                        </a:rPr>
                        <a:t>available</a:t>
                      </a:r>
                      <a:endParaRPr lang="en-US" sz="1400" b="0" i="0" u="none" strike="noStrike" dirty="0">
                        <a:solidFill>
                          <a:srgbClr val="000000"/>
                        </a:solidFill>
                        <a:effectLst/>
                        <a:latin typeface="Calibri" panose="020F0502020204030204" pitchFamily="34" charset="0"/>
                      </a:endParaRPr>
                    </a:p>
                  </a:txBody>
                  <a:tcPr marL="45720" marR="45720" marT="4801"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583593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5" y="75097"/>
            <a:ext cx="9144000" cy="518305"/>
          </a:xfrm>
        </p:spPr>
        <p:txBody>
          <a:bodyPr>
            <a:normAutofit/>
          </a:bodyPr>
          <a:lstStyle/>
          <a:p>
            <a:r>
              <a:rPr lang="en-US" sz="2400" dirty="0" smtClean="0"/>
              <a:t>Expanding the AMO focus on understanding Key </a:t>
            </a:r>
            <a:r>
              <a:rPr lang="en-US" sz="2400" dirty="0"/>
              <a:t>Knowledge </a:t>
            </a:r>
            <a:r>
              <a:rPr lang="en-US" sz="2400" dirty="0" smtClean="0"/>
              <a:t>Gaps</a:t>
            </a:r>
            <a:endParaRPr lang="en-US" sz="2400" dirty="0"/>
          </a:p>
        </p:txBody>
      </p:sp>
      <p:grpSp>
        <p:nvGrpSpPr>
          <p:cNvPr id="3" name="Group 2"/>
          <p:cNvGrpSpPr/>
          <p:nvPr/>
        </p:nvGrpSpPr>
        <p:grpSpPr>
          <a:xfrm>
            <a:off x="224521" y="838200"/>
            <a:ext cx="8691059" cy="5639075"/>
            <a:chOff x="1190768" y="1658334"/>
            <a:chExt cx="6762465" cy="4078332"/>
          </a:xfrm>
        </p:grpSpPr>
        <p:grpSp>
          <p:nvGrpSpPr>
            <p:cNvPr id="7" name="Group 6"/>
            <p:cNvGrpSpPr/>
            <p:nvPr/>
          </p:nvGrpSpPr>
          <p:grpSpPr>
            <a:xfrm>
              <a:off x="1888127" y="1807524"/>
              <a:ext cx="5367746" cy="3540595"/>
              <a:chOff x="1669774" y="825242"/>
              <a:chExt cx="7156994" cy="4720793"/>
            </a:xfrm>
          </p:grpSpPr>
          <p:graphicFrame>
            <p:nvGraphicFramePr>
              <p:cNvPr id="4" name="Diagram 3"/>
              <p:cNvGraphicFramePr/>
              <p:nvPr>
                <p:extLst/>
              </p:nvPr>
            </p:nvGraphicFramePr>
            <p:xfrm>
              <a:off x="1669774" y="825242"/>
              <a:ext cx="7156994" cy="4720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p:cNvSpPr/>
              <p:nvPr/>
            </p:nvSpPr>
            <p:spPr>
              <a:xfrm>
                <a:off x="4283765" y="2423830"/>
                <a:ext cx="1987826" cy="1979204"/>
              </a:xfrm>
              <a:prstGeom prst="ellipse">
                <a:avLst/>
              </a:prstGeom>
              <a:solidFill>
                <a:srgbClr val="ED7B09"/>
              </a:solidFill>
              <a:ln>
                <a:solidFill>
                  <a:srgbClr val="000000"/>
                </a:solidFill>
              </a:ln>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tIns="0" bIns="0" rtlCol="0" anchor="ctr">
                <a:noAutofit/>
              </a:bodyPr>
              <a:lstStyle/>
              <a:p>
                <a:pPr algn="ctr"/>
                <a:r>
                  <a:rPr lang="en-US" b="1" dirty="0">
                    <a:solidFill>
                      <a:srgbClr val="000066"/>
                    </a:solidFill>
                    <a:latin typeface="Calibri" panose="020F0502020204030204" pitchFamily="34" charset="0"/>
                    <a:ea typeface="Calibri" panose="020F0502020204030204" pitchFamily="34" charset="0"/>
                    <a:cs typeface="Times New Roman" panose="02020603050405020304" pitchFamily="18" charset="0"/>
                  </a:rPr>
                  <a:t>Integrate </a:t>
                </a:r>
                <a:r>
                  <a:rPr lang="en-US" b="1" dirty="0" smtClean="0">
                    <a:solidFill>
                      <a:srgbClr val="000066"/>
                    </a:solidFill>
                    <a:latin typeface="Calibri" panose="020F0502020204030204" pitchFamily="34" charset="0"/>
                    <a:ea typeface="Calibri" panose="020F0502020204030204" pitchFamily="34" charset="0"/>
                    <a:cs typeface="Times New Roman" panose="02020603050405020304" pitchFamily="18" charset="0"/>
                  </a:rPr>
                  <a:t>the </a:t>
                </a:r>
                <a:r>
                  <a:rPr lang="en-US" b="1" dirty="0">
                    <a:solidFill>
                      <a:srgbClr val="000066"/>
                    </a:solidFill>
                    <a:latin typeface="Calibri" panose="020F0502020204030204" pitchFamily="34" charset="0"/>
                    <a:ea typeface="Calibri" panose="020F0502020204030204" pitchFamily="34" charset="0"/>
                    <a:cs typeface="Times New Roman" panose="02020603050405020304" pitchFamily="18" charset="0"/>
                  </a:rPr>
                  <a:t>science-based models and data-driven models </a:t>
                </a:r>
              </a:p>
            </p:txBody>
          </p:sp>
        </p:grpSp>
        <p:sp>
          <p:nvSpPr>
            <p:cNvPr id="8" name="Rounded Rectangle 7"/>
            <p:cNvSpPr/>
            <p:nvPr/>
          </p:nvSpPr>
          <p:spPr>
            <a:xfrm>
              <a:off x="1190768" y="1731642"/>
              <a:ext cx="1394717" cy="701211"/>
            </a:xfrm>
            <a:prstGeom prst="roundRect">
              <a:avLst/>
            </a:prstGeom>
            <a:solidFill>
              <a:schemeClr val="accent3">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Game Theoretical Modeling</a:t>
              </a:r>
            </a:p>
          </p:txBody>
        </p:sp>
        <p:sp>
          <p:nvSpPr>
            <p:cNvPr id="13" name="Rounded Rectangle 12"/>
            <p:cNvSpPr/>
            <p:nvPr/>
          </p:nvSpPr>
          <p:spPr>
            <a:xfrm>
              <a:off x="6499085" y="1658334"/>
              <a:ext cx="1394717" cy="701211"/>
            </a:xfrm>
            <a:prstGeom prst="roundRect">
              <a:avLst/>
            </a:prstGeom>
            <a:solidFill>
              <a:schemeClr val="accent5">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Agent Modeling</a:t>
              </a:r>
            </a:p>
          </p:txBody>
        </p:sp>
        <p:sp>
          <p:nvSpPr>
            <p:cNvPr id="14" name="Rounded Rectangle 13"/>
            <p:cNvSpPr/>
            <p:nvPr/>
          </p:nvSpPr>
          <p:spPr>
            <a:xfrm>
              <a:off x="1190768" y="4973144"/>
              <a:ext cx="1394717" cy="701211"/>
            </a:xfrm>
            <a:prstGeom prst="roundRect">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Stochastic and Bayesian Modeling</a:t>
              </a:r>
            </a:p>
          </p:txBody>
        </p:sp>
        <p:sp>
          <p:nvSpPr>
            <p:cNvPr id="16" name="Rounded Rectangle 15"/>
            <p:cNvSpPr/>
            <p:nvPr/>
          </p:nvSpPr>
          <p:spPr>
            <a:xfrm>
              <a:off x="6558516" y="5035455"/>
              <a:ext cx="1394717" cy="701211"/>
            </a:xfrm>
            <a:prstGeom prst="roundRect">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Network Science and Modeling</a:t>
              </a:r>
            </a:p>
          </p:txBody>
        </p:sp>
      </p:grpSp>
      <p:sp>
        <p:nvSpPr>
          <p:cNvPr id="5" name="TextBox 4"/>
          <p:cNvSpPr txBox="1"/>
          <p:nvPr/>
        </p:nvSpPr>
        <p:spPr>
          <a:xfrm>
            <a:off x="62669" y="2971800"/>
            <a:ext cx="1656596" cy="1600438"/>
          </a:xfrm>
          <a:prstGeom prst="rect">
            <a:avLst/>
          </a:prstGeom>
          <a:noFill/>
        </p:spPr>
        <p:txBody>
          <a:bodyPr wrap="square" rtlCol="0">
            <a:spAutoFit/>
          </a:bodyPr>
          <a:lstStyle/>
          <a:p>
            <a:r>
              <a:rPr lang="en-US" sz="1400" dirty="0" smtClean="0"/>
              <a:t>All models are wrong and some are useful – we need verification, validation and uncertainty quantification</a:t>
            </a:r>
            <a:endParaRPr lang="en-US" sz="1400" dirty="0"/>
          </a:p>
        </p:txBody>
      </p:sp>
    </p:spTree>
    <p:extLst>
      <p:ext uri="{BB962C8B-B14F-4D97-AF65-F5344CB8AC3E}">
        <p14:creationId xmlns:p14="http://schemas.microsoft.com/office/powerpoint/2010/main" val="893151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7" name="Picture 36">
            <a:extLst>
              <a:ext uri="{FF2B5EF4-FFF2-40B4-BE49-F238E27FC236}">
                <a16:creationId xmlns="" xmlns:a16="http://schemas.microsoft.com/office/drawing/2014/main" id="{2ADF8AA0-B797-41DE-A835-906BC4FA8A5C}"/>
              </a:ext>
            </a:extLst>
          </p:cNvPr>
          <p:cNvPicPr>
            <a:picLocks noChangeAspect="1"/>
          </p:cNvPicPr>
          <p:nvPr/>
        </p:nvPicPr>
        <p:blipFill rotWithShape="1">
          <a:blip r:embed="rId3"/>
          <a:srcRect r="21437" b="39607"/>
          <a:stretch/>
        </p:blipFill>
        <p:spPr>
          <a:xfrm>
            <a:off x="38074" y="5544443"/>
            <a:ext cx="1676928" cy="417341"/>
          </a:xfrm>
          <a:prstGeom prst="rect">
            <a:avLst/>
          </a:prstGeom>
        </p:spPr>
      </p:pic>
      <p:pic>
        <p:nvPicPr>
          <p:cNvPr id="39" name="Picture 38">
            <a:extLst>
              <a:ext uri="{FF2B5EF4-FFF2-40B4-BE49-F238E27FC236}">
                <a16:creationId xmlns="" xmlns:a16="http://schemas.microsoft.com/office/drawing/2014/main" id="{008E87C6-A9A4-4D73-8BCB-8FA33CA06CFA}"/>
              </a:ext>
            </a:extLst>
          </p:cNvPr>
          <p:cNvPicPr>
            <a:picLocks noChangeAspect="1"/>
          </p:cNvPicPr>
          <p:nvPr/>
        </p:nvPicPr>
        <p:blipFill rotWithShape="1">
          <a:blip r:embed="rId4"/>
          <a:srcRect l="3250" t="3108" r="2776" b="2367"/>
          <a:stretch/>
        </p:blipFill>
        <p:spPr>
          <a:xfrm>
            <a:off x="8209588" y="4840333"/>
            <a:ext cx="726741" cy="731005"/>
          </a:xfrm>
          <a:prstGeom prst="rect">
            <a:avLst/>
          </a:prstGeom>
        </p:spPr>
      </p:pic>
      <p:pic>
        <p:nvPicPr>
          <p:cNvPr id="14" name="Picture 13">
            <a:extLst>
              <a:ext uri="{FF2B5EF4-FFF2-40B4-BE49-F238E27FC236}">
                <a16:creationId xmlns="" xmlns:a16="http://schemas.microsoft.com/office/drawing/2014/main" id="{CF770FAA-CDB1-4CAE-BD86-0D2E502571AE}"/>
              </a:ext>
            </a:extLst>
          </p:cNvPr>
          <p:cNvPicPr>
            <a:picLocks noChangeAspect="1"/>
          </p:cNvPicPr>
          <p:nvPr/>
        </p:nvPicPr>
        <p:blipFill>
          <a:blip r:embed="rId5"/>
          <a:stretch>
            <a:fillRect/>
          </a:stretch>
        </p:blipFill>
        <p:spPr>
          <a:xfrm>
            <a:off x="7711658" y="913233"/>
            <a:ext cx="1324393" cy="433072"/>
          </a:xfrm>
          <a:prstGeom prst="rect">
            <a:avLst/>
          </a:prstGeom>
        </p:spPr>
      </p:pic>
      <p:pic>
        <p:nvPicPr>
          <p:cNvPr id="19" name="Picture 18" descr="A close up of a sign&#10;&#10;Description automatically generated">
            <a:extLst>
              <a:ext uri="{FF2B5EF4-FFF2-40B4-BE49-F238E27FC236}">
                <a16:creationId xmlns="" xmlns:a16="http://schemas.microsoft.com/office/drawing/2014/main" id="{37A131AE-D6BB-444F-A3E2-426499AC98B8}"/>
              </a:ext>
            </a:extLst>
          </p:cNvPr>
          <p:cNvPicPr>
            <a:picLocks noChangeAspect="1"/>
          </p:cNvPicPr>
          <p:nvPr/>
        </p:nvPicPr>
        <p:blipFill>
          <a:blip r:embed="rId6"/>
          <a:stretch>
            <a:fillRect/>
          </a:stretch>
        </p:blipFill>
        <p:spPr>
          <a:xfrm>
            <a:off x="18254" y="880609"/>
            <a:ext cx="2394771" cy="771689"/>
          </a:xfrm>
          <a:prstGeom prst="rect">
            <a:avLst/>
          </a:prstGeom>
        </p:spPr>
      </p:pic>
      <p:pic>
        <p:nvPicPr>
          <p:cNvPr id="45" name="Picture 44">
            <a:extLst>
              <a:ext uri="{FF2B5EF4-FFF2-40B4-BE49-F238E27FC236}">
                <a16:creationId xmlns="" xmlns:a16="http://schemas.microsoft.com/office/drawing/2014/main" id="{E2815C6C-2A5E-4951-B50A-A21DBDF4D3BA}"/>
              </a:ext>
            </a:extLst>
          </p:cNvPr>
          <p:cNvPicPr>
            <a:picLocks noChangeAspect="1"/>
          </p:cNvPicPr>
          <p:nvPr/>
        </p:nvPicPr>
        <p:blipFill>
          <a:blip r:embed="rId7"/>
          <a:stretch>
            <a:fillRect/>
          </a:stretch>
        </p:blipFill>
        <p:spPr>
          <a:xfrm>
            <a:off x="4886495" y="1576231"/>
            <a:ext cx="1271193" cy="558248"/>
          </a:xfrm>
          <a:prstGeom prst="rect">
            <a:avLst/>
          </a:prstGeom>
        </p:spPr>
      </p:pic>
      <p:pic>
        <p:nvPicPr>
          <p:cNvPr id="46" name="Shape 76">
            <a:extLst>
              <a:ext uri="{FF2B5EF4-FFF2-40B4-BE49-F238E27FC236}">
                <a16:creationId xmlns="" xmlns:a16="http://schemas.microsoft.com/office/drawing/2014/main" id="{C7386CDF-982E-4914-8607-26E64CA508EA}"/>
              </a:ext>
            </a:extLst>
          </p:cNvPr>
          <p:cNvPicPr preferRelativeResize="0"/>
          <p:nvPr/>
        </p:nvPicPr>
        <p:blipFill>
          <a:blip r:embed="rId8">
            <a:alphaModFix/>
          </a:blip>
          <a:stretch>
            <a:fillRect/>
          </a:stretch>
        </p:blipFill>
        <p:spPr>
          <a:xfrm>
            <a:off x="8284268" y="4008414"/>
            <a:ext cx="751783" cy="672857"/>
          </a:xfrm>
          <a:prstGeom prst="rect">
            <a:avLst/>
          </a:prstGeom>
          <a:noFill/>
          <a:ln>
            <a:noFill/>
          </a:ln>
        </p:spPr>
      </p:pic>
      <p:pic>
        <p:nvPicPr>
          <p:cNvPr id="51" name="Picture 50">
            <a:extLst>
              <a:ext uri="{FF2B5EF4-FFF2-40B4-BE49-F238E27FC236}">
                <a16:creationId xmlns="" xmlns:a16="http://schemas.microsoft.com/office/drawing/2014/main" id="{D381AAFF-1953-4933-A524-C60170EA5D51}"/>
              </a:ext>
            </a:extLst>
          </p:cNvPr>
          <p:cNvPicPr>
            <a:picLocks noChangeAspect="1"/>
          </p:cNvPicPr>
          <p:nvPr/>
        </p:nvPicPr>
        <p:blipFill>
          <a:blip r:embed="rId9"/>
          <a:stretch>
            <a:fillRect/>
          </a:stretch>
        </p:blipFill>
        <p:spPr>
          <a:xfrm>
            <a:off x="25265" y="2900311"/>
            <a:ext cx="646917" cy="646917"/>
          </a:xfrm>
          <a:prstGeom prst="rect">
            <a:avLst/>
          </a:prstGeom>
        </p:spPr>
      </p:pic>
      <p:pic>
        <p:nvPicPr>
          <p:cNvPr id="56" name="Picture 55">
            <a:extLst>
              <a:ext uri="{FF2B5EF4-FFF2-40B4-BE49-F238E27FC236}">
                <a16:creationId xmlns="" xmlns:a16="http://schemas.microsoft.com/office/drawing/2014/main" id="{E9128B91-7C5E-4A53-BF00-A91862ED02AD}"/>
              </a:ext>
            </a:extLst>
          </p:cNvPr>
          <p:cNvPicPr>
            <a:picLocks noChangeAspect="1"/>
          </p:cNvPicPr>
          <p:nvPr/>
        </p:nvPicPr>
        <p:blipFill rotWithShape="1">
          <a:blip r:embed="rId10"/>
          <a:srcRect t="9321" b="8038"/>
          <a:stretch/>
        </p:blipFill>
        <p:spPr>
          <a:xfrm>
            <a:off x="6324758" y="1768842"/>
            <a:ext cx="1389765" cy="393779"/>
          </a:xfrm>
          <a:prstGeom prst="rect">
            <a:avLst/>
          </a:prstGeom>
        </p:spPr>
      </p:pic>
      <p:pic>
        <p:nvPicPr>
          <p:cNvPr id="58" name="Shape 61">
            <a:extLst>
              <a:ext uri="{FF2B5EF4-FFF2-40B4-BE49-F238E27FC236}">
                <a16:creationId xmlns="" xmlns:a16="http://schemas.microsoft.com/office/drawing/2014/main" id="{AF679BE2-7079-457E-B50C-545CAE4F7F22}"/>
              </a:ext>
            </a:extLst>
          </p:cNvPr>
          <p:cNvPicPr preferRelativeResize="0"/>
          <p:nvPr/>
        </p:nvPicPr>
        <p:blipFill>
          <a:blip r:embed="rId11">
            <a:alphaModFix/>
          </a:blip>
          <a:stretch>
            <a:fillRect/>
          </a:stretch>
        </p:blipFill>
        <p:spPr>
          <a:xfrm>
            <a:off x="3349789" y="2744636"/>
            <a:ext cx="1217763" cy="359022"/>
          </a:xfrm>
          <a:prstGeom prst="rect">
            <a:avLst/>
          </a:prstGeom>
          <a:noFill/>
          <a:ln>
            <a:noFill/>
          </a:ln>
        </p:spPr>
      </p:pic>
      <p:pic>
        <p:nvPicPr>
          <p:cNvPr id="62" name="Shape 54">
            <a:extLst>
              <a:ext uri="{FF2B5EF4-FFF2-40B4-BE49-F238E27FC236}">
                <a16:creationId xmlns="" xmlns:a16="http://schemas.microsoft.com/office/drawing/2014/main" id="{9D60F475-ADC3-46D4-991E-27C017EB8C0F}"/>
              </a:ext>
            </a:extLst>
          </p:cNvPr>
          <p:cNvPicPr preferRelativeResize="0"/>
          <p:nvPr/>
        </p:nvPicPr>
        <p:blipFill>
          <a:blip r:embed="rId12">
            <a:alphaModFix/>
          </a:blip>
          <a:stretch>
            <a:fillRect/>
          </a:stretch>
        </p:blipFill>
        <p:spPr>
          <a:xfrm>
            <a:off x="7726798" y="1524020"/>
            <a:ext cx="1344399" cy="360496"/>
          </a:xfrm>
          <a:prstGeom prst="rect">
            <a:avLst/>
          </a:prstGeom>
          <a:noFill/>
          <a:ln>
            <a:noFill/>
          </a:ln>
        </p:spPr>
      </p:pic>
      <p:pic>
        <p:nvPicPr>
          <p:cNvPr id="63" name="Picture 62">
            <a:extLst>
              <a:ext uri="{FF2B5EF4-FFF2-40B4-BE49-F238E27FC236}">
                <a16:creationId xmlns="" xmlns:a16="http://schemas.microsoft.com/office/drawing/2014/main" id="{06AF94C3-3291-4FDD-AE2A-AFCA45EAE217}"/>
              </a:ext>
            </a:extLst>
          </p:cNvPr>
          <p:cNvPicPr>
            <a:picLocks noChangeAspect="1"/>
          </p:cNvPicPr>
          <p:nvPr/>
        </p:nvPicPr>
        <p:blipFill>
          <a:blip r:embed="rId13"/>
          <a:stretch>
            <a:fillRect/>
          </a:stretch>
        </p:blipFill>
        <p:spPr>
          <a:xfrm>
            <a:off x="278230" y="3643917"/>
            <a:ext cx="987380" cy="312012"/>
          </a:xfrm>
          <a:prstGeom prst="rect">
            <a:avLst/>
          </a:prstGeom>
        </p:spPr>
      </p:pic>
      <p:pic>
        <p:nvPicPr>
          <p:cNvPr id="64" name="Picture 63">
            <a:extLst>
              <a:ext uri="{FF2B5EF4-FFF2-40B4-BE49-F238E27FC236}">
                <a16:creationId xmlns="" xmlns:a16="http://schemas.microsoft.com/office/drawing/2014/main" id="{3B99B52A-7D07-4BE2-85B0-D87C8058361F}"/>
              </a:ext>
            </a:extLst>
          </p:cNvPr>
          <p:cNvPicPr>
            <a:picLocks noChangeAspect="1"/>
          </p:cNvPicPr>
          <p:nvPr/>
        </p:nvPicPr>
        <p:blipFill rotWithShape="1">
          <a:blip r:embed="rId14"/>
          <a:srcRect t="6671" b="8966"/>
          <a:stretch/>
        </p:blipFill>
        <p:spPr>
          <a:xfrm>
            <a:off x="3908645" y="1441671"/>
            <a:ext cx="744208" cy="627834"/>
          </a:xfrm>
          <a:prstGeom prst="rect">
            <a:avLst/>
          </a:prstGeom>
        </p:spPr>
      </p:pic>
      <p:pic>
        <p:nvPicPr>
          <p:cNvPr id="67" name="Picture 66">
            <a:extLst>
              <a:ext uri="{FF2B5EF4-FFF2-40B4-BE49-F238E27FC236}">
                <a16:creationId xmlns="" xmlns:a16="http://schemas.microsoft.com/office/drawing/2014/main" id="{C28D176B-F17B-4FFD-83B7-F78164401A09}"/>
              </a:ext>
            </a:extLst>
          </p:cNvPr>
          <p:cNvPicPr>
            <a:picLocks noChangeAspect="1"/>
          </p:cNvPicPr>
          <p:nvPr/>
        </p:nvPicPr>
        <p:blipFill>
          <a:blip r:embed="rId15"/>
          <a:stretch>
            <a:fillRect/>
          </a:stretch>
        </p:blipFill>
        <p:spPr>
          <a:xfrm>
            <a:off x="172974" y="4417973"/>
            <a:ext cx="1441884" cy="398027"/>
          </a:xfrm>
          <a:prstGeom prst="rect">
            <a:avLst/>
          </a:prstGeom>
        </p:spPr>
      </p:pic>
      <p:pic>
        <p:nvPicPr>
          <p:cNvPr id="68" name="Shape 60">
            <a:extLst>
              <a:ext uri="{FF2B5EF4-FFF2-40B4-BE49-F238E27FC236}">
                <a16:creationId xmlns="" xmlns:a16="http://schemas.microsoft.com/office/drawing/2014/main" id="{BD503E4F-3B1A-4B13-9915-5562D4D5C7A5}"/>
              </a:ext>
            </a:extLst>
          </p:cNvPr>
          <p:cNvPicPr preferRelativeResize="0"/>
          <p:nvPr/>
        </p:nvPicPr>
        <p:blipFill>
          <a:blip r:embed="rId16">
            <a:alphaModFix/>
          </a:blip>
          <a:stretch>
            <a:fillRect/>
          </a:stretch>
        </p:blipFill>
        <p:spPr>
          <a:xfrm>
            <a:off x="7287916" y="5039380"/>
            <a:ext cx="580485" cy="422081"/>
          </a:xfrm>
          <a:prstGeom prst="rect">
            <a:avLst/>
          </a:prstGeom>
          <a:noFill/>
          <a:ln>
            <a:noFill/>
          </a:ln>
        </p:spPr>
      </p:pic>
      <p:pic>
        <p:nvPicPr>
          <p:cNvPr id="71" name="Shape 57">
            <a:extLst>
              <a:ext uri="{FF2B5EF4-FFF2-40B4-BE49-F238E27FC236}">
                <a16:creationId xmlns="" xmlns:a16="http://schemas.microsoft.com/office/drawing/2014/main" id="{ACEB0B93-9088-404F-B01C-2CEE69970440}"/>
              </a:ext>
            </a:extLst>
          </p:cNvPr>
          <p:cNvPicPr preferRelativeResize="0"/>
          <p:nvPr/>
        </p:nvPicPr>
        <p:blipFill>
          <a:blip r:embed="rId17">
            <a:alphaModFix/>
          </a:blip>
          <a:stretch>
            <a:fillRect/>
          </a:stretch>
        </p:blipFill>
        <p:spPr>
          <a:xfrm>
            <a:off x="1489912" y="3537074"/>
            <a:ext cx="1481960" cy="243868"/>
          </a:xfrm>
          <a:prstGeom prst="rect">
            <a:avLst/>
          </a:prstGeom>
          <a:noFill/>
          <a:ln>
            <a:noFill/>
          </a:ln>
        </p:spPr>
      </p:pic>
      <p:pic>
        <p:nvPicPr>
          <p:cNvPr id="79" name="Picture 78">
            <a:extLst>
              <a:ext uri="{FF2B5EF4-FFF2-40B4-BE49-F238E27FC236}">
                <a16:creationId xmlns="" xmlns:a16="http://schemas.microsoft.com/office/drawing/2014/main" id="{B651FA1C-FE24-472A-9D2B-A721A8B3F667}"/>
              </a:ext>
            </a:extLst>
          </p:cNvPr>
          <p:cNvPicPr>
            <a:picLocks noChangeAspect="1"/>
          </p:cNvPicPr>
          <p:nvPr/>
        </p:nvPicPr>
        <p:blipFill>
          <a:blip r:embed="rId18"/>
          <a:stretch>
            <a:fillRect/>
          </a:stretch>
        </p:blipFill>
        <p:spPr>
          <a:xfrm>
            <a:off x="4233767" y="5380285"/>
            <a:ext cx="1217950" cy="510108"/>
          </a:xfrm>
          <a:prstGeom prst="rect">
            <a:avLst/>
          </a:prstGeom>
        </p:spPr>
      </p:pic>
      <p:pic>
        <p:nvPicPr>
          <p:cNvPr id="82" name="Picture 81">
            <a:extLst>
              <a:ext uri="{FF2B5EF4-FFF2-40B4-BE49-F238E27FC236}">
                <a16:creationId xmlns="" xmlns:a16="http://schemas.microsoft.com/office/drawing/2014/main" id="{91AB9D1F-BFA7-4EA4-A5EA-1C3F12C2C388}"/>
              </a:ext>
            </a:extLst>
          </p:cNvPr>
          <p:cNvPicPr>
            <a:picLocks noChangeAspect="1"/>
          </p:cNvPicPr>
          <p:nvPr/>
        </p:nvPicPr>
        <p:blipFill>
          <a:blip r:embed="rId19"/>
          <a:stretch>
            <a:fillRect/>
          </a:stretch>
        </p:blipFill>
        <p:spPr>
          <a:xfrm>
            <a:off x="332001" y="4893693"/>
            <a:ext cx="1170540" cy="365794"/>
          </a:xfrm>
          <a:prstGeom prst="rect">
            <a:avLst/>
          </a:prstGeom>
        </p:spPr>
      </p:pic>
      <p:pic>
        <p:nvPicPr>
          <p:cNvPr id="83" name="Picture 82">
            <a:extLst>
              <a:ext uri="{FF2B5EF4-FFF2-40B4-BE49-F238E27FC236}">
                <a16:creationId xmlns="" xmlns:a16="http://schemas.microsoft.com/office/drawing/2014/main" id="{0E0E7F7D-D961-434E-B695-A6119EBA51F4}"/>
              </a:ext>
            </a:extLst>
          </p:cNvPr>
          <p:cNvPicPr>
            <a:picLocks noChangeAspect="1"/>
          </p:cNvPicPr>
          <p:nvPr/>
        </p:nvPicPr>
        <p:blipFill rotWithShape="1">
          <a:blip r:embed="rId20"/>
          <a:srcRect t="15197" b="10616"/>
          <a:stretch/>
        </p:blipFill>
        <p:spPr>
          <a:xfrm>
            <a:off x="4516729" y="3511349"/>
            <a:ext cx="1281106" cy="276457"/>
          </a:xfrm>
          <a:prstGeom prst="rect">
            <a:avLst/>
          </a:prstGeom>
        </p:spPr>
      </p:pic>
      <p:pic>
        <p:nvPicPr>
          <p:cNvPr id="84" name="Picture 83">
            <a:extLst>
              <a:ext uri="{FF2B5EF4-FFF2-40B4-BE49-F238E27FC236}">
                <a16:creationId xmlns="" xmlns:a16="http://schemas.microsoft.com/office/drawing/2014/main" id="{E6ED09AD-9F97-4339-9CD8-3E248EA567CF}"/>
              </a:ext>
            </a:extLst>
          </p:cNvPr>
          <p:cNvPicPr>
            <a:picLocks noChangeAspect="1"/>
          </p:cNvPicPr>
          <p:nvPr/>
        </p:nvPicPr>
        <p:blipFill rotWithShape="1">
          <a:blip r:embed="rId21"/>
          <a:srcRect l="14483" r="10814"/>
          <a:stretch/>
        </p:blipFill>
        <p:spPr>
          <a:xfrm>
            <a:off x="2222849" y="2732983"/>
            <a:ext cx="905198" cy="726395"/>
          </a:xfrm>
          <a:prstGeom prst="rect">
            <a:avLst/>
          </a:prstGeom>
        </p:spPr>
      </p:pic>
      <p:pic>
        <p:nvPicPr>
          <p:cNvPr id="88" name="Picture 87">
            <a:extLst>
              <a:ext uri="{FF2B5EF4-FFF2-40B4-BE49-F238E27FC236}">
                <a16:creationId xmlns="" xmlns:a16="http://schemas.microsoft.com/office/drawing/2014/main" id="{AAA090D3-6DDD-4140-BFD7-E71C551E9377}"/>
              </a:ext>
            </a:extLst>
          </p:cNvPr>
          <p:cNvPicPr>
            <a:picLocks noChangeAspect="1"/>
          </p:cNvPicPr>
          <p:nvPr/>
        </p:nvPicPr>
        <p:blipFill>
          <a:blip r:embed="rId22"/>
          <a:stretch>
            <a:fillRect/>
          </a:stretch>
        </p:blipFill>
        <p:spPr>
          <a:xfrm>
            <a:off x="408019" y="4104218"/>
            <a:ext cx="1441884" cy="258451"/>
          </a:xfrm>
          <a:prstGeom prst="rect">
            <a:avLst/>
          </a:prstGeom>
        </p:spPr>
      </p:pic>
      <p:pic>
        <p:nvPicPr>
          <p:cNvPr id="89" name="Picture 88">
            <a:extLst>
              <a:ext uri="{FF2B5EF4-FFF2-40B4-BE49-F238E27FC236}">
                <a16:creationId xmlns="" xmlns:a16="http://schemas.microsoft.com/office/drawing/2014/main" id="{653096F2-B5E0-4508-A417-CFD74A106315}"/>
              </a:ext>
            </a:extLst>
          </p:cNvPr>
          <p:cNvPicPr>
            <a:picLocks noChangeAspect="1"/>
          </p:cNvPicPr>
          <p:nvPr/>
        </p:nvPicPr>
        <p:blipFill rotWithShape="1">
          <a:blip r:embed="rId23"/>
          <a:srcRect l="10163" t="25326" r="9642" b="25707"/>
          <a:stretch/>
        </p:blipFill>
        <p:spPr>
          <a:xfrm>
            <a:off x="6904650" y="3277251"/>
            <a:ext cx="1039831" cy="634926"/>
          </a:xfrm>
          <a:prstGeom prst="rect">
            <a:avLst/>
          </a:prstGeom>
        </p:spPr>
      </p:pic>
      <p:pic>
        <p:nvPicPr>
          <p:cNvPr id="92" name="Shape 80">
            <a:extLst>
              <a:ext uri="{FF2B5EF4-FFF2-40B4-BE49-F238E27FC236}">
                <a16:creationId xmlns="" xmlns:a16="http://schemas.microsoft.com/office/drawing/2014/main" id="{D1915391-4CBB-4458-B1E7-B4991A4AC354}"/>
              </a:ext>
            </a:extLst>
          </p:cNvPr>
          <p:cNvPicPr preferRelativeResize="0"/>
          <p:nvPr/>
        </p:nvPicPr>
        <p:blipFill rotWithShape="1">
          <a:blip r:embed="rId24">
            <a:alphaModFix/>
          </a:blip>
          <a:srcRect l="5737" t="15188" r="6325" b="19681"/>
          <a:stretch/>
        </p:blipFill>
        <p:spPr>
          <a:xfrm>
            <a:off x="1583677" y="4564934"/>
            <a:ext cx="1278345" cy="433540"/>
          </a:xfrm>
          <a:prstGeom prst="rect">
            <a:avLst/>
          </a:prstGeom>
          <a:noFill/>
          <a:ln>
            <a:noFill/>
          </a:ln>
        </p:spPr>
      </p:pic>
      <p:pic>
        <p:nvPicPr>
          <p:cNvPr id="93" name="Shape 70">
            <a:extLst>
              <a:ext uri="{FF2B5EF4-FFF2-40B4-BE49-F238E27FC236}">
                <a16:creationId xmlns="" xmlns:a16="http://schemas.microsoft.com/office/drawing/2014/main" id="{B8657FB5-221F-4FBD-9B6C-FF12D94CD4AE}"/>
              </a:ext>
            </a:extLst>
          </p:cNvPr>
          <p:cNvPicPr preferRelativeResize="0"/>
          <p:nvPr/>
        </p:nvPicPr>
        <p:blipFill rotWithShape="1">
          <a:blip r:embed="rId25">
            <a:alphaModFix/>
          </a:blip>
          <a:srcRect l="17248" r="13800"/>
          <a:stretch/>
        </p:blipFill>
        <p:spPr>
          <a:xfrm>
            <a:off x="6805836" y="888451"/>
            <a:ext cx="692038" cy="648080"/>
          </a:xfrm>
          <a:prstGeom prst="rect">
            <a:avLst/>
          </a:prstGeom>
          <a:noFill/>
          <a:ln>
            <a:noFill/>
          </a:ln>
        </p:spPr>
      </p:pic>
      <p:pic>
        <p:nvPicPr>
          <p:cNvPr id="95" name="Picture 94">
            <a:extLst>
              <a:ext uri="{FF2B5EF4-FFF2-40B4-BE49-F238E27FC236}">
                <a16:creationId xmlns="" xmlns:a16="http://schemas.microsoft.com/office/drawing/2014/main" id="{F5DF2881-3C95-4738-9481-2C2CF4A337A8}"/>
              </a:ext>
            </a:extLst>
          </p:cNvPr>
          <p:cNvPicPr>
            <a:picLocks noChangeAspect="1"/>
          </p:cNvPicPr>
          <p:nvPr/>
        </p:nvPicPr>
        <p:blipFill rotWithShape="1">
          <a:blip r:embed="rId26"/>
          <a:srcRect t="23646" b="22958"/>
          <a:stretch/>
        </p:blipFill>
        <p:spPr>
          <a:xfrm>
            <a:off x="4021597" y="2219935"/>
            <a:ext cx="1399735" cy="419732"/>
          </a:xfrm>
          <a:prstGeom prst="rect">
            <a:avLst/>
          </a:prstGeom>
        </p:spPr>
      </p:pic>
      <p:pic>
        <p:nvPicPr>
          <p:cNvPr id="100" name="Shape 75">
            <a:extLst>
              <a:ext uri="{FF2B5EF4-FFF2-40B4-BE49-F238E27FC236}">
                <a16:creationId xmlns="" xmlns:a16="http://schemas.microsoft.com/office/drawing/2014/main" id="{C3DAE28C-1809-4E8A-94D9-E3656677F780}"/>
              </a:ext>
            </a:extLst>
          </p:cNvPr>
          <p:cNvPicPr preferRelativeResize="0"/>
          <p:nvPr/>
        </p:nvPicPr>
        <p:blipFill>
          <a:blip r:embed="rId27">
            <a:alphaModFix/>
          </a:blip>
          <a:stretch>
            <a:fillRect/>
          </a:stretch>
        </p:blipFill>
        <p:spPr>
          <a:xfrm>
            <a:off x="1923057" y="1700710"/>
            <a:ext cx="1289288" cy="332275"/>
          </a:xfrm>
          <a:prstGeom prst="rect">
            <a:avLst/>
          </a:prstGeom>
          <a:noFill/>
          <a:ln>
            <a:noFill/>
          </a:ln>
        </p:spPr>
      </p:pic>
      <p:pic>
        <p:nvPicPr>
          <p:cNvPr id="110" name="Picture 109" descr="A picture containing piano&#10;&#10;Description automatically generated">
            <a:extLst>
              <a:ext uri="{FF2B5EF4-FFF2-40B4-BE49-F238E27FC236}">
                <a16:creationId xmlns="" xmlns:a16="http://schemas.microsoft.com/office/drawing/2014/main" id="{1B1AF642-6920-4803-91BA-3C3B2D02E147}"/>
              </a:ext>
            </a:extLst>
          </p:cNvPr>
          <p:cNvPicPr>
            <a:picLocks noChangeAspect="1"/>
          </p:cNvPicPr>
          <p:nvPr/>
        </p:nvPicPr>
        <p:blipFill>
          <a:blip r:embed="rId28"/>
          <a:stretch>
            <a:fillRect/>
          </a:stretch>
        </p:blipFill>
        <p:spPr>
          <a:xfrm>
            <a:off x="531222" y="1688086"/>
            <a:ext cx="1235729" cy="328433"/>
          </a:xfrm>
          <a:prstGeom prst="rect">
            <a:avLst/>
          </a:prstGeom>
        </p:spPr>
      </p:pic>
      <p:pic>
        <p:nvPicPr>
          <p:cNvPr id="2050" name="Picture 2" descr="Image result for process systems enterprise inc logo">
            <a:extLst>
              <a:ext uri="{FF2B5EF4-FFF2-40B4-BE49-F238E27FC236}">
                <a16:creationId xmlns="" xmlns:a16="http://schemas.microsoft.com/office/drawing/2014/main" id="{5347899D-8C6E-4A2A-9CE7-B05156513791}"/>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002127" y="4606565"/>
            <a:ext cx="574258" cy="5742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food, drawing&#10;&#10;Description automatically generated">
            <a:extLst>
              <a:ext uri="{FF2B5EF4-FFF2-40B4-BE49-F238E27FC236}">
                <a16:creationId xmlns="" xmlns:a16="http://schemas.microsoft.com/office/drawing/2014/main" id="{EAE0A17D-B1C3-4B22-B0BD-C5FE5924CB8E}"/>
              </a:ext>
            </a:extLst>
          </p:cNvPr>
          <p:cNvPicPr>
            <a:picLocks noChangeAspect="1"/>
          </p:cNvPicPr>
          <p:nvPr/>
        </p:nvPicPr>
        <p:blipFill>
          <a:blip r:embed="rId30"/>
          <a:stretch>
            <a:fillRect/>
          </a:stretch>
        </p:blipFill>
        <p:spPr>
          <a:xfrm>
            <a:off x="2810575" y="1022096"/>
            <a:ext cx="772214" cy="627834"/>
          </a:xfrm>
          <a:prstGeom prst="rect">
            <a:avLst/>
          </a:prstGeom>
        </p:spPr>
      </p:pic>
      <p:pic>
        <p:nvPicPr>
          <p:cNvPr id="6" name="Picture 5" descr="A close up of a logo&#10;&#10;Description automatically generated">
            <a:extLst>
              <a:ext uri="{FF2B5EF4-FFF2-40B4-BE49-F238E27FC236}">
                <a16:creationId xmlns="" xmlns:a16="http://schemas.microsoft.com/office/drawing/2014/main" id="{0CC23A43-6E2D-42D3-9A1C-BF1DE501C960}"/>
              </a:ext>
            </a:extLst>
          </p:cNvPr>
          <p:cNvPicPr>
            <a:picLocks noChangeAspect="1"/>
          </p:cNvPicPr>
          <p:nvPr/>
        </p:nvPicPr>
        <p:blipFill rotWithShape="1">
          <a:blip r:embed="rId31"/>
          <a:srcRect l="8897" t="27143" r="8948" b="27924"/>
          <a:stretch/>
        </p:blipFill>
        <p:spPr>
          <a:xfrm>
            <a:off x="4842742" y="861109"/>
            <a:ext cx="1356953" cy="413244"/>
          </a:xfrm>
          <a:prstGeom prst="rect">
            <a:avLst/>
          </a:prstGeom>
        </p:spPr>
      </p:pic>
      <p:pic>
        <p:nvPicPr>
          <p:cNvPr id="8" name="Picture 7" descr="A picture containing drawing&#10;&#10;Description automatically generated">
            <a:extLst>
              <a:ext uri="{FF2B5EF4-FFF2-40B4-BE49-F238E27FC236}">
                <a16:creationId xmlns="" xmlns:a16="http://schemas.microsoft.com/office/drawing/2014/main" id="{2497124D-E3E5-4E56-A718-7051EE8859BB}"/>
              </a:ext>
            </a:extLst>
          </p:cNvPr>
          <p:cNvPicPr>
            <a:picLocks noChangeAspect="1"/>
          </p:cNvPicPr>
          <p:nvPr/>
        </p:nvPicPr>
        <p:blipFill>
          <a:blip r:embed="rId32"/>
          <a:stretch>
            <a:fillRect/>
          </a:stretch>
        </p:blipFill>
        <p:spPr>
          <a:xfrm>
            <a:off x="7868401" y="5918936"/>
            <a:ext cx="1129096" cy="632614"/>
          </a:xfrm>
          <a:prstGeom prst="rect">
            <a:avLst/>
          </a:prstGeom>
        </p:spPr>
      </p:pic>
      <p:pic>
        <p:nvPicPr>
          <p:cNvPr id="1026" name="Picture 2" descr="Atollogy">
            <a:extLst>
              <a:ext uri="{FF2B5EF4-FFF2-40B4-BE49-F238E27FC236}">
                <a16:creationId xmlns="" xmlns:a16="http://schemas.microsoft.com/office/drawing/2014/main" id="{D652A9EC-5D88-4518-9BDF-A93C3EE4C651}"/>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93944" y="3101753"/>
            <a:ext cx="1289364" cy="38775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Berkeley CS294-158 - Deep Unsupervised Learning - exercises.ai">
            <a:extLst>
              <a:ext uri="{FF2B5EF4-FFF2-40B4-BE49-F238E27FC236}">
                <a16:creationId xmlns="" xmlns:a16="http://schemas.microsoft.com/office/drawing/2014/main" id="{8A326FE8-E03D-4144-932F-FCB5B5241680}"/>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8362" t="18276" r="33677" b="16581"/>
          <a:stretch/>
        </p:blipFill>
        <p:spPr bwMode="auto">
          <a:xfrm>
            <a:off x="3279931" y="3305729"/>
            <a:ext cx="1066000" cy="3725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drawing&#10;&#10;Description automatically generated">
            <a:extLst>
              <a:ext uri="{FF2B5EF4-FFF2-40B4-BE49-F238E27FC236}">
                <a16:creationId xmlns="" xmlns:a16="http://schemas.microsoft.com/office/drawing/2014/main" id="{A7447E3E-1DA2-4537-B257-63BA96886C03}"/>
              </a:ext>
            </a:extLst>
          </p:cNvPr>
          <p:cNvPicPr>
            <a:picLocks noChangeAspect="1"/>
          </p:cNvPicPr>
          <p:nvPr/>
        </p:nvPicPr>
        <p:blipFill>
          <a:blip r:embed="rId35"/>
          <a:stretch>
            <a:fillRect/>
          </a:stretch>
        </p:blipFill>
        <p:spPr>
          <a:xfrm>
            <a:off x="7711067" y="2062230"/>
            <a:ext cx="1344400" cy="335522"/>
          </a:xfrm>
          <a:prstGeom prst="rect">
            <a:avLst/>
          </a:prstGeom>
        </p:spPr>
      </p:pic>
      <p:pic>
        <p:nvPicPr>
          <p:cNvPr id="16" name="Picture 15" descr="A picture containing table&#10;&#10;Description automatically generated">
            <a:extLst>
              <a:ext uri="{FF2B5EF4-FFF2-40B4-BE49-F238E27FC236}">
                <a16:creationId xmlns="" xmlns:a16="http://schemas.microsoft.com/office/drawing/2014/main" id="{C74A7637-803F-4414-9A1D-5EFF4711EF13}"/>
              </a:ext>
            </a:extLst>
          </p:cNvPr>
          <p:cNvPicPr>
            <a:picLocks noChangeAspect="1"/>
          </p:cNvPicPr>
          <p:nvPr/>
        </p:nvPicPr>
        <p:blipFill rotWithShape="1">
          <a:blip r:embed="rId36"/>
          <a:srcRect l="22955" t="37037" r="24048" b="38996"/>
          <a:stretch/>
        </p:blipFill>
        <p:spPr>
          <a:xfrm>
            <a:off x="7431018" y="2910606"/>
            <a:ext cx="1198374" cy="299205"/>
          </a:xfrm>
          <a:prstGeom prst="rect">
            <a:avLst/>
          </a:prstGeom>
        </p:spPr>
      </p:pic>
      <p:pic>
        <p:nvPicPr>
          <p:cNvPr id="18" name="Picture 17" descr="A close up of a logo&#10;&#10;Description automatically generated">
            <a:extLst>
              <a:ext uri="{FF2B5EF4-FFF2-40B4-BE49-F238E27FC236}">
                <a16:creationId xmlns="" xmlns:a16="http://schemas.microsoft.com/office/drawing/2014/main" id="{99A8F563-EDD0-4C51-8C57-18C05D872BE9}"/>
              </a:ext>
            </a:extLst>
          </p:cNvPr>
          <p:cNvPicPr>
            <a:picLocks noChangeAspect="1"/>
          </p:cNvPicPr>
          <p:nvPr/>
        </p:nvPicPr>
        <p:blipFill rotWithShape="1">
          <a:blip r:embed="rId37"/>
          <a:srcRect t="28659" b="29047"/>
          <a:stretch/>
        </p:blipFill>
        <p:spPr>
          <a:xfrm>
            <a:off x="5296253" y="3996087"/>
            <a:ext cx="1608397" cy="340126"/>
          </a:xfrm>
          <a:prstGeom prst="rect">
            <a:avLst/>
          </a:prstGeom>
        </p:spPr>
      </p:pic>
      <p:pic>
        <p:nvPicPr>
          <p:cNvPr id="21" name="Picture 20" descr="A close up of a logo&#10;&#10;Description automatically generated">
            <a:extLst>
              <a:ext uri="{FF2B5EF4-FFF2-40B4-BE49-F238E27FC236}">
                <a16:creationId xmlns="" xmlns:a16="http://schemas.microsoft.com/office/drawing/2014/main" id="{A9CAFD5F-DA22-471E-B3F5-53FB8983B028}"/>
              </a:ext>
            </a:extLst>
          </p:cNvPr>
          <p:cNvPicPr>
            <a:picLocks noChangeAspect="1"/>
          </p:cNvPicPr>
          <p:nvPr/>
        </p:nvPicPr>
        <p:blipFill rotWithShape="1">
          <a:blip r:embed="rId38"/>
          <a:srcRect l="1426" t="24309" r="1426" b="25318"/>
          <a:stretch/>
        </p:blipFill>
        <p:spPr>
          <a:xfrm>
            <a:off x="2008118" y="5542561"/>
            <a:ext cx="1417751" cy="408403"/>
          </a:xfrm>
          <a:prstGeom prst="rect">
            <a:avLst/>
          </a:prstGeom>
        </p:spPr>
      </p:pic>
      <p:pic>
        <p:nvPicPr>
          <p:cNvPr id="75" name="Picture 74" descr="A picture containing drawing&#10;&#10;Description automatically generated">
            <a:extLst>
              <a:ext uri="{FF2B5EF4-FFF2-40B4-BE49-F238E27FC236}">
                <a16:creationId xmlns="" xmlns:a16="http://schemas.microsoft.com/office/drawing/2014/main" id="{48DE7324-99E9-441F-A9AF-EE23E5475E7C}"/>
              </a:ext>
            </a:extLst>
          </p:cNvPr>
          <p:cNvPicPr>
            <a:picLocks noChangeAspect="1"/>
          </p:cNvPicPr>
          <p:nvPr/>
        </p:nvPicPr>
        <p:blipFill>
          <a:blip r:embed="rId39"/>
          <a:stretch>
            <a:fillRect/>
          </a:stretch>
        </p:blipFill>
        <p:spPr>
          <a:xfrm>
            <a:off x="1435489" y="2095493"/>
            <a:ext cx="659561" cy="456024"/>
          </a:xfrm>
          <a:prstGeom prst="rect">
            <a:avLst/>
          </a:prstGeom>
        </p:spPr>
      </p:pic>
      <p:pic>
        <p:nvPicPr>
          <p:cNvPr id="76" name="Picture 75" descr="A close up of a logo&#10;&#10;Description automatically generated">
            <a:extLst>
              <a:ext uri="{FF2B5EF4-FFF2-40B4-BE49-F238E27FC236}">
                <a16:creationId xmlns="" xmlns:a16="http://schemas.microsoft.com/office/drawing/2014/main" id="{14154F86-D433-4B96-AA76-004B2109B6C5}"/>
              </a:ext>
            </a:extLst>
          </p:cNvPr>
          <p:cNvPicPr>
            <a:picLocks noChangeAspect="1"/>
          </p:cNvPicPr>
          <p:nvPr/>
        </p:nvPicPr>
        <p:blipFill rotWithShape="1">
          <a:blip r:embed="rId40"/>
          <a:srcRect l="6709" t="26289" r="6742" b="29343"/>
          <a:stretch/>
        </p:blipFill>
        <p:spPr>
          <a:xfrm>
            <a:off x="1914999" y="3882491"/>
            <a:ext cx="1951190" cy="347453"/>
          </a:xfrm>
          <a:prstGeom prst="rect">
            <a:avLst/>
          </a:prstGeom>
        </p:spPr>
      </p:pic>
      <p:pic>
        <p:nvPicPr>
          <p:cNvPr id="77" name="Picture 76" descr="A picture containing drawing&#10;&#10;Description automatically generated">
            <a:extLst>
              <a:ext uri="{FF2B5EF4-FFF2-40B4-BE49-F238E27FC236}">
                <a16:creationId xmlns="" xmlns:a16="http://schemas.microsoft.com/office/drawing/2014/main" id="{F5E6E068-6375-47CD-99C8-EB79529A8803}"/>
              </a:ext>
            </a:extLst>
          </p:cNvPr>
          <p:cNvPicPr>
            <a:picLocks noChangeAspect="1"/>
          </p:cNvPicPr>
          <p:nvPr/>
        </p:nvPicPr>
        <p:blipFill rotWithShape="1">
          <a:blip r:embed="rId41"/>
          <a:srcRect l="4662" t="24855" r="4043" b="31685"/>
          <a:stretch/>
        </p:blipFill>
        <p:spPr>
          <a:xfrm>
            <a:off x="1627380" y="5082723"/>
            <a:ext cx="1035139" cy="277186"/>
          </a:xfrm>
          <a:prstGeom prst="rect">
            <a:avLst/>
          </a:prstGeom>
        </p:spPr>
      </p:pic>
      <p:pic>
        <p:nvPicPr>
          <p:cNvPr id="78" name="Picture 77" descr="A picture containing drawing&#10;&#10;Description automatically generated">
            <a:extLst>
              <a:ext uri="{FF2B5EF4-FFF2-40B4-BE49-F238E27FC236}">
                <a16:creationId xmlns="" xmlns:a16="http://schemas.microsoft.com/office/drawing/2014/main" id="{E8B76310-6F71-4692-91D4-4AB5D1AFFD46}"/>
              </a:ext>
            </a:extLst>
          </p:cNvPr>
          <p:cNvPicPr>
            <a:picLocks noChangeAspect="1"/>
          </p:cNvPicPr>
          <p:nvPr/>
        </p:nvPicPr>
        <p:blipFill rotWithShape="1">
          <a:blip r:embed="rId42"/>
          <a:srcRect l="5909" t="21827" r="6213" b="29263"/>
          <a:stretch/>
        </p:blipFill>
        <p:spPr>
          <a:xfrm>
            <a:off x="724989" y="2685249"/>
            <a:ext cx="1217950" cy="392014"/>
          </a:xfrm>
          <a:prstGeom prst="rect">
            <a:avLst/>
          </a:prstGeom>
        </p:spPr>
      </p:pic>
      <p:pic>
        <p:nvPicPr>
          <p:cNvPr id="80" name="Picture 79" descr="A picture containing plate, drawing&#10;&#10;Description automatically generated">
            <a:extLst>
              <a:ext uri="{FF2B5EF4-FFF2-40B4-BE49-F238E27FC236}">
                <a16:creationId xmlns="" xmlns:a16="http://schemas.microsoft.com/office/drawing/2014/main" id="{870D7D6C-007A-462A-9BE8-8B2D7352D46C}"/>
              </a:ext>
            </a:extLst>
          </p:cNvPr>
          <p:cNvPicPr>
            <a:picLocks noChangeAspect="1"/>
          </p:cNvPicPr>
          <p:nvPr/>
        </p:nvPicPr>
        <p:blipFill>
          <a:blip r:embed="rId43"/>
          <a:stretch>
            <a:fillRect/>
          </a:stretch>
        </p:blipFill>
        <p:spPr>
          <a:xfrm>
            <a:off x="3829420" y="929553"/>
            <a:ext cx="803173" cy="446207"/>
          </a:xfrm>
          <a:prstGeom prst="rect">
            <a:avLst/>
          </a:prstGeom>
        </p:spPr>
      </p:pic>
      <p:pic>
        <p:nvPicPr>
          <p:cNvPr id="87" name="Picture 86" descr="A picture containing drawing&#10;&#10;Description automatically generated">
            <a:extLst>
              <a:ext uri="{FF2B5EF4-FFF2-40B4-BE49-F238E27FC236}">
                <a16:creationId xmlns="" xmlns:a16="http://schemas.microsoft.com/office/drawing/2014/main" id="{98FAF373-89C6-41DE-AA1C-0CC199200845}"/>
              </a:ext>
            </a:extLst>
          </p:cNvPr>
          <p:cNvPicPr>
            <a:picLocks noChangeAspect="1"/>
          </p:cNvPicPr>
          <p:nvPr/>
        </p:nvPicPr>
        <p:blipFill rotWithShape="1">
          <a:blip r:embed="rId44"/>
          <a:srcRect l="4573" t="29619" r="3542" b="29343"/>
          <a:stretch/>
        </p:blipFill>
        <p:spPr>
          <a:xfrm>
            <a:off x="4073696" y="4414834"/>
            <a:ext cx="1289733" cy="311369"/>
          </a:xfrm>
          <a:prstGeom prst="rect">
            <a:avLst/>
          </a:prstGeom>
        </p:spPr>
      </p:pic>
      <p:pic>
        <p:nvPicPr>
          <p:cNvPr id="103" name="Picture 102" descr="A drawing of a person&#10;&#10;Description automatically generated">
            <a:extLst>
              <a:ext uri="{FF2B5EF4-FFF2-40B4-BE49-F238E27FC236}">
                <a16:creationId xmlns="" xmlns:a16="http://schemas.microsoft.com/office/drawing/2014/main" id="{E825D790-D132-49E5-AF19-6AE486987F57}"/>
              </a:ext>
            </a:extLst>
          </p:cNvPr>
          <p:cNvPicPr>
            <a:picLocks noChangeAspect="1"/>
          </p:cNvPicPr>
          <p:nvPr/>
        </p:nvPicPr>
        <p:blipFill>
          <a:blip r:embed="rId45"/>
          <a:stretch>
            <a:fillRect/>
          </a:stretch>
        </p:blipFill>
        <p:spPr>
          <a:xfrm>
            <a:off x="4726673" y="1285035"/>
            <a:ext cx="1217763" cy="321982"/>
          </a:xfrm>
          <a:prstGeom prst="rect">
            <a:avLst/>
          </a:prstGeom>
        </p:spPr>
      </p:pic>
      <p:pic>
        <p:nvPicPr>
          <p:cNvPr id="104" name="Picture 103" descr="A picture containing drawing&#10;&#10;Description automatically generated">
            <a:extLst>
              <a:ext uri="{FF2B5EF4-FFF2-40B4-BE49-F238E27FC236}">
                <a16:creationId xmlns="" xmlns:a16="http://schemas.microsoft.com/office/drawing/2014/main" id="{3BEB4953-C140-4B6B-A724-51BD8C81DC0D}"/>
              </a:ext>
            </a:extLst>
          </p:cNvPr>
          <p:cNvPicPr>
            <a:picLocks noChangeAspect="1"/>
          </p:cNvPicPr>
          <p:nvPr/>
        </p:nvPicPr>
        <p:blipFill>
          <a:blip r:embed="rId46"/>
          <a:stretch>
            <a:fillRect/>
          </a:stretch>
        </p:blipFill>
        <p:spPr>
          <a:xfrm>
            <a:off x="8127257" y="2429801"/>
            <a:ext cx="895656" cy="505406"/>
          </a:xfrm>
          <a:prstGeom prst="rect">
            <a:avLst/>
          </a:prstGeom>
        </p:spPr>
      </p:pic>
      <p:pic>
        <p:nvPicPr>
          <p:cNvPr id="106" name="Picture 105" descr="A close up of a sign&#10;&#10;Description automatically generated">
            <a:extLst>
              <a:ext uri="{FF2B5EF4-FFF2-40B4-BE49-F238E27FC236}">
                <a16:creationId xmlns="" xmlns:a16="http://schemas.microsoft.com/office/drawing/2014/main" id="{DD64FA25-DBF3-4140-8B44-1B2927C0BBE0}"/>
              </a:ext>
            </a:extLst>
          </p:cNvPr>
          <p:cNvPicPr>
            <a:picLocks noChangeAspect="1"/>
          </p:cNvPicPr>
          <p:nvPr/>
        </p:nvPicPr>
        <p:blipFill rotWithShape="1">
          <a:blip r:embed="rId47"/>
          <a:srcRect t="21566" b="29205"/>
          <a:stretch/>
        </p:blipFill>
        <p:spPr>
          <a:xfrm>
            <a:off x="6657225" y="6333644"/>
            <a:ext cx="892215" cy="439223"/>
          </a:xfrm>
          <a:prstGeom prst="rect">
            <a:avLst/>
          </a:prstGeom>
        </p:spPr>
      </p:pic>
      <p:pic>
        <p:nvPicPr>
          <p:cNvPr id="107" name="Picture 106" descr="A picture containing drawing&#10;&#10;Description automatically generated">
            <a:extLst>
              <a:ext uri="{FF2B5EF4-FFF2-40B4-BE49-F238E27FC236}">
                <a16:creationId xmlns="" xmlns:a16="http://schemas.microsoft.com/office/drawing/2014/main" id="{9679BB6E-29C6-48F1-8C19-22A0B07C27F1}"/>
              </a:ext>
            </a:extLst>
          </p:cNvPr>
          <p:cNvPicPr>
            <a:picLocks noChangeAspect="1"/>
          </p:cNvPicPr>
          <p:nvPr/>
        </p:nvPicPr>
        <p:blipFill rotWithShape="1">
          <a:blip r:embed="rId48"/>
          <a:srcRect t="13251" b="13456"/>
          <a:stretch/>
        </p:blipFill>
        <p:spPr>
          <a:xfrm>
            <a:off x="6629316" y="2436253"/>
            <a:ext cx="1453564" cy="426145"/>
          </a:xfrm>
          <a:prstGeom prst="rect">
            <a:avLst/>
          </a:prstGeom>
        </p:spPr>
      </p:pic>
      <p:pic>
        <p:nvPicPr>
          <p:cNvPr id="109" name="Picture 108">
            <a:extLst>
              <a:ext uri="{FF2B5EF4-FFF2-40B4-BE49-F238E27FC236}">
                <a16:creationId xmlns="" xmlns:a16="http://schemas.microsoft.com/office/drawing/2014/main" id="{A8D24D5F-CA6A-4458-9588-9732F6085CE0}"/>
              </a:ext>
            </a:extLst>
          </p:cNvPr>
          <p:cNvPicPr>
            <a:picLocks noChangeAspect="1"/>
          </p:cNvPicPr>
          <p:nvPr/>
        </p:nvPicPr>
        <p:blipFill>
          <a:blip r:embed="rId49"/>
          <a:stretch>
            <a:fillRect/>
          </a:stretch>
        </p:blipFill>
        <p:spPr>
          <a:xfrm>
            <a:off x="7103333" y="3979617"/>
            <a:ext cx="1162624" cy="333649"/>
          </a:xfrm>
          <a:prstGeom prst="rect">
            <a:avLst/>
          </a:prstGeom>
        </p:spPr>
      </p:pic>
      <p:pic>
        <p:nvPicPr>
          <p:cNvPr id="111" name="Picture 2" descr="Pneumatic &amp; electric automation technology | Festo USA">
            <a:extLst>
              <a:ext uri="{FF2B5EF4-FFF2-40B4-BE49-F238E27FC236}">
                <a16:creationId xmlns="" xmlns:a16="http://schemas.microsoft.com/office/drawing/2014/main" id="{D19B6DB3-F4A2-4D25-8E92-693B892A1846}"/>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5571206" y="4531752"/>
            <a:ext cx="1172963" cy="20945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 xmlns:a16="http://schemas.microsoft.com/office/drawing/2014/main" id="{84927F45-DA1D-4CA9-9BFA-95DF1C8CB181}"/>
              </a:ext>
            </a:extLst>
          </p:cNvPr>
          <p:cNvPicPr>
            <a:picLocks noChangeAspect="1"/>
          </p:cNvPicPr>
          <p:nvPr/>
        </p:nvPicPr>
        <p:blipFill rotWithShape="1">
          <a:blip r:embed="rId51"/>
          <a:srcRect b="14117"/>
          <a:stretch/>
        </p:blipFill>
        <p:spPr>
          <a:xfrm>
            <a:off x="3880105" y="4759457"/>
            <a:ext cx="1537197" cy="452637"/>
          </a:xfrm>
          <a:prstGeom prst="rect">
            <a:avLst/>
          </a:prstGeom>
        </p:spPr>
      </p:pic>
      <p:pic>
        <p:nvPicPr>
          <p:cNvPr id="112" name="Picture 4" descr="MathWorks - Makers of MATLAB and Simulink - MATLAB &amp; Simulink">
            <a:extLst>
              <a:ext uri="{FF2B5EF4-FFF2-40B4-BE49-F238E27FC236}">
                <a16:creationId xmlns="" xmlns:a16="http://schemas.microsoft.com/office/drawing/2014/main" id="{D3E06F13-496A-4293-95FC-3A41DADD2729}"/>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5698934" y="2893189"/>
            <a:ext cx="1517883" cy="3078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A picture containing drawing&#10;&#10;Description automatically generated">
            <a:extLst>
              <a:ext uri="{FF2B5EF4-FFF2-40B4-BE49-F238E27FC236}">
                <a16:creationId xmlns="" xmlns:a16="http://schemas.microsoft.com/office/drawing/2014/main" id="{4629085F-270F-4183-9BFE-6BE49E5C127B}"/>
              </a:ext>
            </a:extLst>
          </p:cNvPr>
          <p:cNvPicPr>
            <a:picLocks noChangeAspect="1"/>
          </p:cNvPicPr>
          <p:nvPr/>
        </p:nvPicPr>
        <p:blipFill>
          <a:blip r:embed="rId53"/>
          <a:stretch>
            <a:fillRect/>
          </a:stretch>
        </p:blipFill>
        <p:spPr>
          <a:xfrm>
            <a:off x="3006709" y="2141572"/>
            <a:ext cx="945938" cy="375222"/>
          </a:xfrm>
          <a:prstGeom prst="rect">
            <a:avLst/>
          </a:prstGeom>
        </p:spPr>
      </p:pic>
      <p:pic>
        <p:nvPicPr>
          <p:cNvPr id="115" name="Picture 114" descr="A picture containing drawing&#10;&#10;Description automatically generated">
            <a:extLst>
              <a:ext uri="{FF2B5EF4-FFF2-40B4-BE49-F238E27FC236}">
                <a16:creationId xmlns="" xmlns:a16="http://schemas.microsoft.com/office/drawing/2014/main" id="{D042449F-BB14-47B2-9B0F-6B771BBAD4AA}"/>
              </a:ext>
            </a:extLst>
          </p:cNvPr>
          <p:cNvPicPr>
            <a:picLocks noChangeAspect="1"/>
          </p:cNvPicPr>
          <p:nvPr/>
        </p:nvPicPr>
        <p:blipFill rotWithShape="1">
          <a:blip r:embed="rId54"/>
          <a:srcRect t="24727" r="2183" b="11493"/>
          <a:stretch/>
        </p:blipFill>
        <p:spPr>
          <a:xfrm>
            <a:off x="2113816" y="4236923"/>
            <a:ext cx="1951190" cy="282489"/>
          </a:xfrm>
          <a:prstGeom prst="rect">
            <a:avLst/>
          </a:prstGeom>
        </p:spPr>
      </p:pic>
      <p:pic>
        <p:nvPicPr>
          <p:cNvPr id="116" name="Picture 115" descr="A picture containing drawing&#10;&#10;Description automatically generated">
            <a:extLst>
              <a:ext uri="{FF2B5EF4-FFF2-40B4-BE49-F238E27FC236}">
                <a16:creationId xmlns="" xmlns:a16="http://schemas.microsoft.com/office/drawing/2014/main" id="{B59F1E90-899F-41BD-A671-B4FFE7EE0C2F}"/>
              </a:ext>
            </a:extLst>
          </p:cNvPr>
          <p:cNvPicPr>
            <a:picLocks noChangeAspect="1"/>
          </p:cNvPicPr>
          <p:nvPr/>
        </p:nvPicPr>
        <p:blipFill>
          <a:blip r:embed="rId55"/>
          <a:stretch>
            <a:fillRect/>
          </a:stretch>
        </p:blipFill>
        <p:spPr>
          <a:xfrm>
            <a:off x="4111566" y="4011582"/>
            <a:ext cx="795472" cy="322489"/>
          </a:xfrm>
          <a:prstGeom prst="rect">
            <a:avLst/>
          </a:prstGeom>
        </p:spPr>
      </p:pic>
      <p:pic>
        <p:nvPicPr>
          <p:cNvPr id="117" name="Picture 116" descr="A picture containing drawing&#10;&#10;Description automatically generated">
            <a:extLst>
              <a:ext uri="{FF2B5EF4-FFF2-40B4-BE49-F238E27FC236}">
                <a16:creationId xmlns="" xmlns:a16="http://schemas.microsoft.com/office/drawing/2014/main" id="{3B362020-165D-4364-B113-52F79591B754}"/>
              </a:ext>
            </a:extLst>
          </p:cNvPr>
          <p:cNvPicPr>
            <a:picLocks noChangeAspect="1"/>
          </p:cNvPicPr>
          <p:nvPr/>
        </p:nvPicPr>
        <p:blipFill rotWithShape="1">
          <a:blip r:embed="rId56"/>
          <a:srcRect l="28760" r="27985"/>
          <a:stretch/>
        </p:blipFill>
        <p:spPr>
          <a:xfrm>
            <a:off x="5991372" y="1172529"/>
            <a:ext cx="626312" cy="327838"/>
          </a:xfrm>
          <a:prstGeom prst="rect">
            <a:avLst/>
          </a:prstGeom>
        </p:spPr>
      </p:pic>
      <p:pic>
        <p:nvPicPr>
          <p:cNvPr id="118" name="Picture 117" descr="A close up of a logo&#10;&#10;Description automatically generated">
            <a:extLst>
              <a:ext uri="{FF2B5EF4-FFF2-40B4-BE49-F238E27FC236}">
                <a16:creationId xmlns="" xmlns:a16="http://schemas.microsoft.com/office/drawing/2014/main" id="{5FBBB18E-9C27-44A0-85DF-E7C96B0EE731}"/>
              </a:ext>
            </a:extLst>
          </p:cNvPr>
          <p:cNvPicPr>
            <a:picLocks noChangeAspect="1"/>
          </p:cNvPicPr>
          <p:nvPr/>
        </p:nvPicPr>
        <p:blipFill rotWithShape="1">
          <a:blip r:embed="rId57"/>
          <a:srcRect l="11405" t="30125" r="9830" b="34846"/>
          <a:stretch/>
        </p:blipFill>
        <p:spPr>
          <a:xfrm>
            <a:off x="25265" y="2008822"/>
            <a:ext cx="1391133" cy="348003"/>
          </a:xfrm>
          <a:prstGeom prst="rect">
            <a:avLst/>
          </a:prstGeom>
        </p:spPr>
      </p:pic>
      <p:pic>
        <p:nvPicPr>
          <p:cNvPr id="121" name="Picture 120" descr="A picture containing drawing&#10;&#10;Description automatically generated">
            <a:extLst>
              <a:ext uri="{FF2B5EF4-FFF2-40B4-BE49-F238E27FC236}">
                <a16:creationId xmlns="" xmlns:a16="http://schemas.microsoft.com/office/drawing/2014/main" id="{FF483746-4527-41A9-8F6B-6CD5F56B7391}"/>
              </a:ext>
            </a:extLst>
          </p:cNvPr>
          <p:cNvPicPr>
            <a:picLocks noChangeAspect="1"/>
          </p:cNvPicPr>
          <p:nvPr/>
        </p:nvPicPr>
        <p:blipFill>
          <a:blip r:embed="rId58"/>
          <a:stretch>
            <a:fillRect/>
          </a:stretch>
        </p:blipFill>
        <p:spPr>
          <a:xfrm>
            <a:off x="3572819" y="5259487"/>
            <a:ext cx="897556" cy="359022"/>
          </a:xfrm>
          <a:prstGeom prst="rect">
            <a:avLst/>
          </a:prstGeom>
        </p:spPr>
      </p:pic>
      <p:pic>
        <p:nvPicPr>
          <p:cNvPr id="122" name="Picture 121" descr="A picture containing drawing&#10;&#10;Description automatically generated">
            <a:extLst>
              <a:ext uri="{FF2B5EF4-FFF2-40B4-BE49-F238E27FC236}">
                <a16:creationId xmlns="" xmlns:a16="http://schemas.microsoft.com/office/drawing/2014/main" id="{6DD57A23-3FF9-4214-945F-D25BBFDB9EBA}"/>
              </a:ext>
            </a:extLst>
          </p:cNvPr>
          <p:cNvPicPr>
            <a:picLocks noChangeAspect="1"/>
          </p:cNvPicPr>
          <p:nvPr/>
        </p:nvPicPr>
        <p:blipFill rotWithShape="1">
          <a:blip r:embed="rId59"/>
          <a:srcRect l="7344" t="19345" r="7994" b="25700"/>
          <a:stretch/>
        </p:blipFill>
        <p:spPr>
          <a:xfrm>
            <a:off x="6743047" y="4440722"/>
            <a:ext cx="1375943" cy="446560"/>
          </a:xfrm>
          <a:prstGeom prst="rect">
            <a:avLst/>
          </a:prstGeom>
        </p:spPr>
      </p:pic>
      <p:pic>
        <p:nvPicPr>
          <p:cNvPr id="123" name="Picture 122" descr="A close up of a logo&#10;&#10;Description automatically generated">
            <a:extLst>
              <a:ext uri="{FF2B5EF4-FFF2-40B4-BE49-F238E27FC236}">
                <a16:creationId xmlns="" xmlns:a16="http://schemas.microsoft.com/office/drawing/2014/main" id="{1A66BD74-27BB-49EF-A7DF-4CDC58D82948}"/>
              </a:ext>
            </a:extLst>
          </p:cNvPr>
          <p:cNvPicPr>
            <a:picLocks noChangeAspect="1"/>
          </p:cNvPicPr>
          <p:nvPr/>
        </p:nvPicPr>
        <p:blipFill rotWithShape="1">
          <a:blip r:embed="rId60"/>
          <a:srcRect l="5187" t="20095" r="4637" b="23085"/>
          <a:stretch/>
        </p:blipFill>
        <p:spPr>
          <a:xfrm>
            <a:off x="5355080" y="4930553"/>
            <a:ext cx="1629806" cy="415793"/>
          </a:xfrm>
          <a:prstGeom prst="rect">
            <a:avLst/>
          </a:prstGeom>
        </p:spPr>
      </p:pic>
      <p:pic>
        <p:nvPicPr>
          <p:cNvPr id="48" name="Picture 47">
            <a:extLst>
              <a:ext uri="{FF2B5EF4-FFF2-40B4-BE49-F238E27FC236}">
                <a16:creationId xmlns="" xmlns:a16="http://schemas.microsoft.com/office/drawing/2014/main" id="{9AAA22F3-48AF-47BE-B4B4-26A0CAE3777B}"/>
              </a:ext>
            </a:extLst>
          </p:cNvPr>
          <p:cNvPicPr>
            <a:picLocks noChangeAspect="1"/>
          </p:cNvPicPr>
          <p:nvPr/>
        </p:nvPicPr>
        <p:blipFill>
          <a:blip r:embed="rId61"/>
          <a:stretch>
            <a:fillRect/>
          </a:stretch>
        </p:blipFill>
        <p:spPr>
          <a:xfrm>
            <a:off x="233516" y="2422250"/>
            <a:ext cx="1081513" cy="338782"/>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4D154549-1487-4790-BA85-AB4DF7EDCD91}"/>
              </a:ext>
            </a:extLst>
          </p:cNvPr>
          <p:cNvPicPr>
            <a:picLocks noChangeAspect="1"/>
          </p:cNvPicPr>
          <p:nvPr/>
        </p:nvPicPr>
        <p:blipFill rotWithShape="1">
          <a:blip r:embed="rId62"/>
          <a:srcRect t="37661" b="36722"/>
          <a:stretch/>
        </p:blipFill>
        <p:spPr>
          <a:xfrm>
            <a:off x="5641222" y="5503409"/>
            <a:ext cx="1510633" cy="386984"/>
          </a:xfrm>
          <a:prstGeom prst="rect">
            <a:avLst/>
          </a:prstGeom>
        </p:spPr>
      </p:pic>
      <p:sp>
        <p:nvSpPr>
          <p:cNvPr id="66" name="Title 1">
            <a:extLst>
              <a:ext uri="{FF2B5EF4-FFF2-40B4-BE49-F238E27FC236}">
                <a16:creationId xmlns="" xmlns:a16="http://schemas.microsoft.com/office/drawing/2014/main" id="{16F00D54-D6C4-4909-B1D8-564FBE8D942F}"/>
              </a:ext>
            </a:extLst>
          </p:cNvPr>
          <p:cNvSpPr txBox="1">
            <a:spLocks/>
          </p:cNvSpPr>
          <p:nvPr/>
        </p:nvSpPr>
        <p:spPr bwMode="auto">
          <a:xfrm>
            <a:off x="97129" y="8260"/>
            <a:ext cx="8839200" cy="668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b" anchorCtr="0" compatLnSpc="1">
            <a:prstTxWarp prst="textNoShape">
              <a:avLst/>
            </a:prstTxWarp>
          </a:bodyPr>
          <a:lstStyle>
            <a:lvl1pPr lvl="0" algn="ctr" defTabSz="457200" rtl="0" eaLnBrk="1" fontAlgn="base" hangingPunct="1">
              <a:spcBef>
                <a:spcPts val="0"/>
              </a:spcBef>
              <a:spcAft>
                <a:spcPct val="0"/>
              </a:spcAft>
              <a:buSzPts val="5200"/>
              <a:buNone/>
              <a:defRPr lang="en-US" sz="5200" b="1" kern="1200">
                <a:solidFill>
                  <a:srgbClr val="007934"/>
                </a:solidFill>
                <a:latin typeface="+mj-lt"/>
                <a:ea typeface="ヒラギノ角ゴ Pro W3" charset="0"/>
                <a:cs typeface="Franklin Gothic Book"/>
              </a:defRPr>
            </a:lvl1pPr>
            <a:lvl2pPr lvl="1" algn="ctr" defTabSz="457200" rtl="0" eaLnBrk="1" fontAlgn="base" hangingPunct="1">
              <a:spcBef>
                <a:spcPts val="0"/>
              </a:spcBef>
              <a:spcAft>
                <a:spcPct val="0"/>
              </a:spcAft>
              <a:buSzPts val="5200"/>
              <a:buNone/>
              <a:defRPr sz="5200" b="1">
                <a:solidFill>
                  <a:srgbClr val="007934"/>
                </a:solidFill>
                <a:latin typeface="Franklin Gothic Medium" charset="0"/>
                <a:ea typeface="ヒラギノ角ゴ Pro W3" charset="0"/>
              </a:defRPr>
            </a:lvl2pPr>
            <a:lvl3pPr lvl="2" algn="ctr" defTabSz="457200" rtl="0" eaLnBrk="1" fontAlgn="base" hangingPunct="1">
              <a:spcBef>
                <a:spcPts val="0"/>
              </a:spcBef>
              <a:spcAft>
                <a:spcPct val="0"/>
              </a:spcAft>
              <a:buSzPts val="5200"/>
              <a:buNone/>
              <a:defRPr sz="5200" b="1">
                <a:solidFill>
                  <a:srgbClr val="007934"/>
                </a:solidFill>
                <a:latin typeface="Franklin Gothic Medium" charset="0"/>
                <a:ea typeface="ヒラギノ角ゴ Pro W3" charset="0"/>
              </a:defRPr>
            </a:lvl3pPr>
            <a:lvl4pPr lvl="3" algn="ctr" defTabSz="457200" rtl="0" eaLnBrk="1" fontAlgn="base" hangingPunct="1">
              <a:spcBef>
                <a:spcPts val="0"/>
              </a:spcBef>
              <a:spcAft>
                <a:spcPct val="0"/>
              </a:spcAft>
              <a:buSzPts val="5200"/>
              <a:buNone/>
              <a:defRPr sz="5200" b="1">
                <a:solidFill>
                  <a:srgbClr val="007934"/>
                </a:solidFill>
                <a:latin typeface="Franklin Gothic Medium" charset="0"/>
                <a:ea typeface="ヒラギノ角ゴ Pro W3" charset="0"/>
              </a:defRPr>
            </a:lvl4pPr>
            <a:lvl5pPr lvl="4" algn="ctr" defTabSz="457200" rtl="0" eaLnBrk="1" fontAlgn="base" hangingPunct="1">
              <a:spcBef>
                <a:spcPts val="0"/>
              </a:spcBef>
              <a:spcAft>
                <a:spcPct val="0"/>
              </a:spcAft>
              <a:buSzPts val="5200"/>
              <a:buNone/>
              <a:defRPr sz="5200" b="1">
                <a:solidFill>
                  <a:srgbClr val="007934"/>
                </a:solidFill>
                <a:latin typeface="Franklin Gothic Medium" charset="0"/>
                <a:ea typeface="ヒラギノ角ゴ Pro W3" charset="0"/>
              </a:defRPr>
            </a:lvl5pPr>
            <a:lvl6pPr marL="457200" lvl="5" algn="ctr" defTabSz="457200" rtl="0" eaLnBrk="1" fontAlgn="base" hangingPunct="1">
              <a:spcBef>
                <a:spcPts val="0"/>
              </a:spcBef>
              <a:spcAft>
                <a:spcPct val="0"/>
              </a:spcAft>
              <a:buSzPts val="5200"/>
              <a:buNone/>
              <a:defRPr sz="5200" b="1">
                <a:solidFill>
                  <a:srgbClr val="007934"/>
                </a:solidFill>
                <a:latin typeface="Franklin Gothic Medium" charset="0"/>
                <a:ea typeface="ヒラギノ角ゴ Pro W3" charset="0"/>
              </a:defRPr>
            </a:lvl6pPr>
            <a:lvl7pPr marL="914400" lvl="6" algn="ctr" defTabSz="457200" rtl="0" eaLnBrk="1" fontAlgn="base" hangingPunct="1">
              <a:spcBef>
                <a:spcPts val="0"/>
              </a:spcBef>
              <a:spcAft>
                <a:spcPct val="0"/>
              </a:spcAft>
              <a:buSzPts val="5200"/>
              <a:buNone/>
              <a:defRPr sz="5200" b="1">
                <a:solidFill>
                  <a:srgbClr val="007934"/>
                </a:solidFill>
                <a:latin typeface="Franklin Gothic Medium" charset="0"/>
                <a:ea typeface="ヒラギノ角ゴ Pro W3" charset="0"/>
              </a:defRPr>
            </a:lvl7pPr>
            <a:lvl8pPr marL="1371600" lvl="7" algn="ctr" defTabSz="457200" rtl="0" eaLnBrk="1" fontAlgn="base" hangingPunct="1">
              <a:spcBef>
                <a:spcPts val="0"/>
              </a:spcBef>
              <a:spcAft>
                <a:spcPct val="0"/>
              </a:spcAft>
              <a:buSzPts val="5200"/>
              <a:buNone/>
              <a:defRPr sz="5200" b="1">
                <a:solidFill>
                  <a:srgbClr val="007934"/>
                </a:solidFill>
                <a:latin typeface="Franklin Gothic Medium" charset="0"/>
                <a:ea typeface="ヒラギノ角ゴ Pro W3" charset="0"/>
              </a:defRPr>
            </a:lvl8pPr>
            <a:lvl9pPr marL="1828800" lvl="8" algn="ctr" defTabSz="457200" rtl="0" eaLnBrk="1" fontAlgn="base" hangingPunct="1">
              <a:spcBef>
                <a:spcPts val="0"/>
              </a:spcBef>
              <a:spcAft>
                <a:spcPct val="0"/>
              </a:spcAft>
              <a:buSzPts val="5200"/>
              <a:buNone/>
              <a:defRPr sz="5200" b="1">
                <a:solidFill>
                  <a:srgbClr val="007934"/>
                </a:solidFill>
                <a:latin typeface="Franklin Gothic Medium" charset="0"/>
                <a:ea typeface="ヒラギノ角ゴ Pro W3" charset="0"/>
              </a:defRPr>
            </a:lvl9pPr>
          </a:lstStyle>
          <a:p>
            <a:pPr algn="l"/>
            <a:r>
              <a:rPr lang="en-US" sz="2800" dirty="0">
                <a:solidFill>
                  <a:schemeClr val="accent5"/>
                </a:solidFill>
              </a:rPr>
              <a:t>Technical Topic Collaborations</a:t>
            </a:r>
          </a:p>
        </p:txBody>
      </p:sp>
      <p:pic>
        <p:nvPicPr>
          <p:cNvPr id="2" name="Picture 1"/>
          <p:cNvPicPr>
            <a:picLocks noChangeAspect="1"/>
          </p:cNvPicPr>
          <p:nvPr/>
        </p:nvPicPr>
        <p:blipFill>
          <a:blip r:embed="rId63"/>
          <a:stretch>
            <a:fillRect/>
          </a:stretch>
        </p:blipFill>
        <p:spPr>
          <a:xfrm>
            <a:off x="375643" y="6146318"/>
            <a:ext cx="773443" cy="344262"/>
          </a:xfrm>
          <a:prstGeom prst="rect">
            <a:avLst/>
          </a:prstGeom>
        </p:spPr>
      </p:pic>
      <p:pic>
        <p:nvPicPr>
          <p:cNvPr id="3" name="Picture 2"/>
          <p:cNvPicPr>
            <a:picLocks noChangeAspect="1"/>
          </p:cNvPicPr>
          <p:nvPr/>
        </p:nvPicPr>
        <p:blipFill>
          <a:blip r:embed="rId64"/>
          <a:stretch>
            <a:fillRect/>
          </a:stretch>
        </p:blipFill>
        <p:spPr>
          <a:xfrm>
            <a:off x="1440191" y="5961784"/>
            <a:ext cx="591416" cy="591416"/>
          </a:xfrm>
          <a:prstGeom prst="rect">
            <a:avLst/>
          </a:prstGeom>
        </p:spPr>
      </p:pic>
      <p:pic>
        <p:nvPicPr>
          <p:cNvPr id="5" name="Picture 4"/>
          <p:cNvPicPr>
            <a:picLocks noChangeAspect="1"/>
          </p:cNvPicPr>
          <p:nvPr/>
        </p:nvPicPr>
        <p:blipFill>
          <a:blip r:embed="rId65"/>
          <a:stretch>
            <a:fillRect/>
          </a:stretch>
        </p:blipFill>
        <p:spPr>
          <a:xfrm>
            <a:off x="2244384" y="6084696"/>
            <a:ext cx="724793" cy="405884"/>
          </a:xfrm>
          <a:prstGeom prst="rect">
            <a:avLst/>
          </a:prstGeom>
        </p:spPr>
      </p:pic>
      <p:pic>
        <p:nvPicPr>
          <p:cNvPr id="7" name="Picture 6"/>
          <p:cNvPicPr>
            <a:picLocks noChangeAspect="1"/>
          </p:cNvPicPr>
          <p:nvPr/>
        </p:nvPicPr>
        <p:blipFill>
          <a:blip r:embed="rId66"/>
          <a:stretch>
            <a:fillRect/>
          </a:stretch>
        </p:blipFill>
        <p:spPr>
          <a:xfrm>
            <a:off x="3181954" y="6016036"/>
            <a:ext cx="782623" cy="438414"/>
          </a:xfrm>
          <a:prstGeom prst="rect">
            <a:avLst/>
          </a:prstGeom>
        </p:spPr>
      </p:pic>
      <p:pic>
        <p:nvPicPr>
          <p:cNvPr id="10" name="Picture 9"/>
          <p:cNvPicPr>
            <a:picLocks noChangeAspect="1"/>
          </p:cNvPicPr>
          <p:nvPr/>
        </p:nvPicPr>
        <p:blipFill rotWithShape="1">
          <a:blip r:embed="rId67"/>
          <a:srcRect l="9215" t="5556" r="18628" b="9596"/>
          <a:stretch/>
        </p:blipFill>
        <p:spPr>
          <a:xfrm>
            <a:off x="4791203" y="2762988"/>
            <a:ext cx="660514" cy="603078"/>
          </a:xfrm>
          <a:prstGeom prst="rect">
            <a:avLst/>
          </a:prstGeom>
        </p:spPr>
      </p:pic>
      <p:pic>
        <p:nvPicPr>
          <p:cNvPr id="17" name="Picture 16"/>
          <p:cNvPicPr>
            <a:picLocks noChangeAspect="1"/>
          </p:cNvPicPr>
          <p:nvPr/>
        </p:nvPicPr>
        <p:blipFill>
          <a:blip r:embed="rId68"/>
          <a:stretch>
            <a:fillRect/>
          </a:stretch>
        </p:blipFill>
        <p:spPr>
          <a:xfrm>
            <a:off x="4132171" y="5897039"/>
            <a:ext cx="676408" cy="676408"/>
          </a:xfrm>
          <a:prstGeom prst="rect">
            <a:avLst/>
          </a:prstGeom>
        </p:spPr>
      </p:pic>
      <p:pic>
        <p:nvPicPr>
          <p:cNvPr id="20" name="Picture 19"/>
          <p:cNvPicPr>
            <a:picLocks noChangeAspect="1"/>
          </p:cNvPicPr>
          <p:nvPr/>
        </p:nvPicPr>
        <p:blipFill>
          <a:blip r:embed="rId69"/>
          <a:stretch>
            <a:fillRect/>
          </a:stretch>
        </p:blipFill>
        <p:spPr>
          <a:xfrm>
            <a:off x="4850981" y="5934286"/>
            <a:ext cx="674643" cy="671645"/>
          </a:xfrm>
          <a:prstGeom prst="rect">
            <a:avLst/>
          </a:prstGeom>
        </p:spPr>
      </p:pic>
      <p:pic>
        <p:nvPicPr>
          <p:cNvPr id="22" name="Picture 21"/>
          <p:cNvPicPr>
            <a:picLocks noChangeAspect="1"/>
          </p:cNvPicPr>
          <p:nvPr/>
        </p:nvPicPr>
        <p:blipFill rotWithShape="1">
          <a:blip r:embed="rId70"/>
          <a:srcRect l="15080" t="18000" r="11905" b="18000"/>
          <a:stretch/>
        </p:blipFill>
        <p:spPr>
          <a:xfrm>
            <a:off x="5720068" y="5973791"/>
            <a:ext cx="751675" cy="522904"/>
          </a:xfrm>
          <a:prstGeom prst="rect">
            <a:avLst/>
          </a:prstGeom>
        </p:spPr>
      </p:pic>
      <p:pic>
        <p:nvPicPr>
          <p:cNvPr id="24" name="Picture 23"/>
          <p:cNvPicPr>
            <a:picLocks noChangeAspect="1"/>
          </p:cNvPicPr>
          <p:nvPr/>
        </p:nvPicPr>
        <p:blipFill rotWithShape="1">
          <a:blip r:embed="rId71"/>
          <a:srcRect t="25460" b="25460"/>
          <a:stretch/>
        </p:blipFill>
        <p:spPr>
          <a:xfrm>
            <a:off x="6583896" y="5978679"/>
            <a:ext cx="1374750" cy="354775"/>
          </a:xfrm>
          <a:prstGeom prst="rect">
            <a:avLst/>
          </a:prstGeom>
        </p:spPr>
      </p:pic>
      <p:pic>
        <p:nvPicPr>
          <p:cNvPr id="25" name="Picture 24"/>
          <p:cNvPicPr>
            <a:picLocks noChangeAspect="1"/>
          </p:cNvPicPr>
          <p:nvPr/>
        </p:nvPicPr>
        <p:blipFill rotWithShape="1">
          <a:blip r:embed="rId72"/>
          <a:srcRect l="10372" t="14103" r="12849" b="14103"/>
          <a:stretch/>
        </p:blipFill>
        <p:spPr>
          <a:xfrm>
            <a:off x="7323193" y="5461461"/>
            <a:ext cx="876376" cy="395783"/>
          </a:xfrm>
          <a:prstGeom prst="rect">
            <a:avLst/>
          </a:prstGeom>
        </p:spPr>
      </p:pic>
      <p:pic>
        <p:nvPicPr>
          <p:cNvPr id="26" name="Picture 25"/>
          <p:cNvPicPr>
            <a:picLocks noChangeAspect="1"/>
          </p:cNvPicPr>
          <p:nvPr/>
        </p:nvPicPr>
        <p:blipFill rotWithShape="1">
          <a:blip r:embed="rId73"/>
          <a:srcRect t="21429" b="21428"/>
          <a:stretch/>
        </p:blipFill>
        <p:spPr>
          <a:xfrm>
            <a:off x="5519950" y="2477315"/>
            <a:ext cx="988921" cy="316455"/>
          </a:xfrm>
          <a:prstGeom prst="rect">
            <a:avLst/>
          </a:prstGeom>
        </p:spPr>
      </p:pic>
      <p:pic>
        <p:nvPicPr>
          <p:cNvPr id="27" name="Picture 26"/>
          <p:cNvPicPr>
            <a:picLocks noChangeAspect="1"/>
          </p:cNvPicPr>
          <p:nvPr/>
        </p:nvPicPr>
        <p:blipFill rotWithShape="1">
          <a:blip r:embed="rId74"/>
          <a:srcRect l="18001" t="9999" r="18000" b="10001"/>
          <a:stretch/>
        </p:blipFill>
        <p:spPr>
          <a:xfrm>
            <a:off x="6022275" y="3299050"/>
            <a:ext cx="493141" cy="616426"/>
          </a:xfrm>
          <a:prstGeom prst="rect">
            <a:avLst/>
          </a:prstGeom>
        </p:spPr>
      </p:pic>
      <p:pic>
        <p:nvPicPr>
          <p:cNvPr id="28" name="Picture 27"/>
          <p:cNvPicPr>
            <a:picLocks noChangeAspect="1"/>
          </p:cNvPicPr>
          <p:nvPr/>
        </p:nvPicPr>
        <p:blipFill>
          <a:blip r:embed="rId75"/>
          <a:stretch>
            <a:fillRect/>
          </a:stretch>
        </p:blipFill>
        <p:spPr>
          <a:xfrm>
            <a:off x="8209588" y="3348886"/>
            <a:ext cx="614371" cy="356127"/>
          </a:xfrm>
          <a:prstGeom prst="rect">
            <a:avLst/>
          </a:prstGeom>
        </p:spPr>
      </p:pic>
      <p:pic>
        <p:nvPicPr>
          <p:cNvPr id="29" name="Picture 28"/>
          <p:cNvPicPr>
            <a:picLocks noChangeAspect="1"/>
          </p:cNvPicPr>
          <p:nvPr/>
        </p:nvPicPr>
        <p:blipFill>
          <a:blip r:embed="rId76"/>
          <a:stretch>
            <a:fillRect/>
          </a:stretch>
        </p:blipFill>
        <p:spPr>
          <a:xfrm>
            <a:off x="2145622" y="2047945"/>
            <a:ext cx="778093" cy="526802"/>
          </a:xfrm>
          <a:prstGeom prst="rect">
            <a:avLst/>
          </a:prstGeom>
        </p:spPr>
      </p:pic>
    </p:spTree>
    <p:extLst>
      <p:ext uri="{BB962C8B-B14F-4D97-AF65-F5344CB8AC3E}">
        <p14:creationId xmlns:p14="http://schemas.microsoft.com/office/powerpoint/2010/main" val="235078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FEB7EA5-1573-4480-B858-3244698146C5}"/>
              </a:ext>
            </a:extLst>
          </p:cNvPr>
          <p:cNvSpPr>
            <a:spLocks noGrp="1"/>
          </p:cNvSpPr>
          <p:nvPr>
            <p:ph type="title"/>
          </p:nvPr>
        </p:nvSpPr>
        <p:spPr>
          <a:xfrm>
            <a:off x="0" y="12935"/>
            <a:ext cx="8229600" cy="1029605"/>
          </a:xfrm>
        </p:spPr>
        <p:txBody>
          <a:bodyPr>
            <a:noAutofit/>
          </a:bodyPr>
          <a:lstStyle/>
          <a:p>
            <a:pPr algn="ctr"/>
            <a:r>
              <a:rPr lang="en-US" dirty="0" smtClean="0">
                <a:solidFill>
                  <a:srgbClr val="00853F"/>
                </a:solidFill>
              </a:rPr>
              <a:t>The DOE </a:t>
            </a:r>
            <a:r>
              <a:rPr lang="en-US" dirty="0">
                <a:solidFill>
                  <a:srgbClr val="00853F"/>
                </a:solidFill>
              </a:rPr>
              <a:t>Team</a:t>
            </a:r>
          </a:p>
        </p:txBody>
      </p:sp>
      <p:sp>
        <p:nvSpPr>
          <p:cNvPr id="6" name="TextBox 5">
            <a:extLst>
              <a:ext uri="{FF2B5EF4-FFF2-40B4-BE49-F238E27FC236}">
                <a16:creationId xmlns:a16="http://schemas.microsoft.com/office/drawing/2014/main" xmlns="" id="{89B8CD9A-EBB8-4BE5-B2F2-FE639E8F4D07}"/>
              </a:ext>
            </a:extLst>
          </p:cNvPr>
          <p:cNvSpPr txBox="1"/>
          <p:nvPr/>
        </p:nvSpPr>
        <p:spPr>
          <a:xfrm>
            <a:off x="-42418" y="3806739"/>
            <a:ext cx="1463306" cy="461665"/>
          </a:xfrm>
          <a:prstGeom prst="rect">
            <a:avLst/>
          </a:prstGeom>
          <a:noFill/>
        </p:spPr>
        <p:txBody>
          <a:bodyPr wrap="square" rtlCol="0">
            <a:spAutoFit/>
          </a:bodyPr>
          <a:lstStyle/>
          <a:p>
            <a:pPr algn="ctr"/>
            <a:r>
              <a:rPr lang="en-US" sz="1050" dirty="0">
                <a:solidFill>
                  <a:schemeClr val="bg1"/>
                </a:solidFill>
              </a:rPr>
              <a:t>Valri Lightner</a:t>
            </a:r>
          </a:p>
          <a:p>
            <a:pPr algn="ctr"/>
            <a:r>
              <a:rPr lang="en-US" sz="675" dirty="0">
                <a:solidFill>
                  <a:schemeClr val="bg1"/>
                </a:solidFill>
              </a:rPr>
              <a:t>Deputy Director</a:t>
            </a:r>
            <a:br>
              <a:rPr lang="en-US" sz="675" dirty="0">
                <a:solidFill>
                  <a:schemeClr val="bg1"/>
                </a:solidFill>
              </a:rPr>
            </a:br>
            <a:r>
              <a:rPr lang="en-US" sz="675" dirty="0">
                <a:solidFill>
                  <a:schemeClr val="bg1"/>
                </a:solidFill>
              </a:rPr>
              <a:t>Advanced Manufacturing Office</a:t>
            </a:r>
          </a:p>
        </p:txBody>
      </p:sp>
      <p:pic>
        <p:nvPicPr>
          <p:cNvPr id="10" name="Picture 9" descr="A person smiling for the camera&#10;&#10;Description automatically generated">
            <a:extLst>
              <a:ext uri="{FF2B5EF4-FFF2-40B4-BE49-F238E27FC236}">
                <a16:creationId xmlns:a16="http://schemas.microsoft.com/office/drawing/2014/main" xmlns="" id="{F843103A-C295-4764-9F2D-C8B795067F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157" y="2357770"/>
            <a:ext cx="990157" cy="1386220"/>
          </a:xfrm>
          <a:prstGeom prst="rect">
            <a:avLst/>
          </a:prstGeom>
          <a:effectLst>
            <a:softEdge rad="31750"/>
          </a:effectLst>
        </p:spPr>
      </p:pic>
      <p:pic>
        <p:nvPicPr>
          <p:cNvPr id="8" name="Picture 7" descr="A person wearing a suit and tie&#10;&#10;Description automatically generated">
            <a:extLst>
              <a:ext uri="{FF2B5EF4-FFF2-40B4-BE49-F238E27FC236}">
                <a16:creationId xmlns:a16="http://schemas.microsoft.com/office/drawing/2014/main" xmlns="" id="{E0B97684-D25C-43C3-95C7-3ED96D2AB8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17589" y="3356250"/>
            <a:ext cx="954611" cy="1385316"/>
          </a:xfrm>
          <a:prstGeom prst="rect">
            <a:avLst/>
          </a:prstGeom>
          <a:effectLst>
            <a:softEdge rad="31750"/>
          </a:effectLst>
        </p:spPr>
      </p:pic>
      <p:sp>
        <p:nvSpPr>
          <p:cNvPr id="13" name="Rectangle 12">
            <a:extLst>
              <a:ext uri="{FF2B5EF4-FFF2-40B4-BE49-F238E27FC236}">
                <a16:creationId xmlns:a16="http://schemas.microsoft.com/office/drawing/2014/main" xmlns="" id="{342AF129-5D82-4E4B-AFA1-4418F5BC031E}"/>
              </a:ext>
            </a:extLst>
          </p:cNvPr>
          <p:cNvSpPr/>
          <p:nvPr/>
        </p:nvSpPr>
        <p:spPr>
          <a:xfrm>
            <a:off x="6267570" y="4832520"/>
            <a:ext cx="1654649" cy="461665"/>
          </a:xfrm>
          <a:prstGeom prst="rect">
            <a:avLst/>
          </a:prstGeom>
        </p:spPr>
        <p:txBody>
          <a:bodyPr wrap="square">
            <a:spAutoFit/>
          </a:bodyPr>
          <a:lstStyle/>
          <a:p>
            <a:pPr algn="ctr"/>
            <a:r>
              <a:rPr lang="en-US" sz="1050" dirty="0">
                <a:solidFill>
                  <a:schemeClr val="bg1"/>
                </a:solidFill>
              </a:rPr>
              <a:t>Mahesh Mani Ph.D.</a:t>
            </a:r>
          </a:p>
          <a:p>
            <a:pPr algn="ctr"/>
            <a:r>
              <a:rPr lang="en-US" sz="675" dirty="0">
                <a:solidFill>
                  <a:schemeClr val="bg1"/>
                </a:solidFill>
              </a:rPr>
              <a:t>Senior Technical Advisor (Contractor)</a:t>
            </a:r>
          </a:p>
          <a:p>
            <a:pPr algn="ctr"/>
            <a:r>
              <a:rPr lang="en-US" sz="675" dirty="0">
                <a:solidFill>
                  <a:schemeClr val="bg1"/>
                </a:solidFill>
              </a:rPr>
              <a:t>Advanced Manufacturing Office</a:t>
            </a:r>
          </a:p>
        </p:txBody>
      </p:sp>
      <p:pic>
        <p:nvPicPr>
          <p:cNvPr id="12" name="Picture 11" descr="A person wearing a suit and tie smiling at the camera&#10;&#10;Description automatically generated">
            <a:extLst>
              <a:ext uri="{FF2B5EF4-FFF2-40B4-BE49-F238E27FC236}">
                <a16:creationId xmlns:a16="http://schemas.microsoft.com/office/drawing/2014/main" xmlns="" id="{E5ADD0AB-5094-45E6-9B01-41FA02FAB9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92574" y="3356250"/>
            <a:ext cx="990157" cy="1386221"/>
          </a:xfrm>
          <a:prstGeom prst="rect">
            <a:avLst/>
          </a:prstGeom>
          <a:effectLst>
            <a:softEdge rad="31750"/>
          </a:effectLst>
        </p:spPr>
      </p:pic>
      <p:sp>
        <p:nvSpPr>
          <p:cNvPr id="14" name="Rectangle 13">
            <a:extLst>
              <a:ext uri="{FF2B5EF4-FFF2-40B4-BE49-F238E27FC236}">
                <a16:creationId xmlns:a16="http://schemas.microsoft.com/office/drawing/2014/main" xmlns="" id="{B8FDC91F-E57B-4595-AD29-4B479073A340}"/>
              </a:ext>
            </a:extLst>
          </p:cNvPr>
          <p:cNvSpPr/>
          <p:nvPr/>
        </p:nvSpPr>
        <p:spPr>
          <a:xfrm>
            <a:off x="3724844" y="4832520"/>
            <a:ext cx="1761556" cy="461665"/>
          </a:xfrm>
          <a:prstGeom prst="rect">
            <a:avLst/>
          </a:prstGeom>
        </p:spPr>
        <p:txBody>
          <a:bodyPr wrap="square">
            <a:spAutoFit/>
          </a:bodyPr>
          <a:lstStyle/>
          <a:p>
            <a:pPr algn="ctr"/>
            <a:r>
              <a:rPr lang="en-US" sz="1050" dirty="0" smtClean="0">
                <a:solidFill>
                  <a:schemeClr val="bg1"/>
                </a:solidFill>
              </a:rPr>
              <a:t>Sudarsan Rachuri PhD</a:t>
            </a:r>
            <a:endParaRPr lang="en-US" sz="1050" dirty="0">
              <a:solidFill>
                <a:schemeClr val="bg1"/>
              </a:solidFill>
            </a:endParaRPr>
          </a:p>
          <a:p>
            <a:pPr algn="ctr"/>
            <a:r>
              <a:rPr lang="en-US" sz="675" dirty="0">
                <a:solidFill>
                  <a:schemeClr val="bg1"/>
                </a:solidFill>
              </a:rPr>
              <a:t>CESMII Federal Program Manager</a:t>
            </a:r>
          </a:p>
          <a:p>
            <a:pPr algn="ctr"/>
            <a:r>
              <a:rPr lang="en-US" sz="675" dirty="0">
                <a:solidFill>
                  <a:schemeClr val="bg1"/>
                </a:solidFill>
              </a:rPr>
              <a:t>Advanced Manufacturing Office</a:t>
            </a:r>
          </a:p>
        </p:txBody>
      </p:sp>
      <p:sp>
        <p:nvSpPr>
          <p:cNvPr id="20" name="TextBox 19">
            <a:extLst>
              <a:ext uri="{FF2B5EF4-FFF2-40B4-BE49-F238E27FC236}">
                <a16:creationId xmlns:a16="http://schemas.microsoft.com/office/drawing/2014/main" xmlns="" id="{C24805D3-9527-4005-81F8-023F901D28FF}"/>
              </a:ext>
            </a:extLst>
          </p:cNvPr>
          <p:cNvSpPr txBox="1"/>
          <p:nvPr/>
        </p:nvSpPr>
        <p:spPr>
          <a:xfrm>
            <a:off x="1192567" y="4832520"/>
            <a:ext cx="1463306" cy="461665"/>
          </a:xfrm>
          <a:prstGeom prst="rect">
            <a:avLst/>
          </a:prstGeom>
          <a:noFill/>
        </p:spPr>
        <p:txBody>
          <a:bodyPr wrap="square" rtlCol="0">
            <a:spAutoFit/>
          </a:bodyPr>
          <a:lstStyle/>
          <a:p>
            <a:pPr algn="ctr"/>
            <a:r>
              <a:rPr lang="en-US" sz="1050" dirty="0">
                <a:solidFill>
                  <a:schemeClr val="bg1"/>
                </a:solidFill>
              </a:rPr>
              <a:t>Bill Prymak</a:t>
            </a:r>
          </a:p>
          <a:p>
            <a:pPr algn="ctr"/>
            <a:r>
              <a:rPr lang="en-US" sz="675" dirty="0">
                <a:solidFill>
                  <a:schemeClr val="bg1"/>
                </a:solidFill>
              </a:rPr>
              <a:t>Lead Project Manager</a:t>
            </a:r>
          </a:p>
          <a:p>
            <a:pPr algn="ctr"/>
            <a:r>
              <a:rPr lang="en-US" sz="675" dirty="0">
                <a:solidFill>
                  <a:schemeClr val="bg1"/>
                </a:solidFill>
              </a:rPr>
              <a:t>Advanced Manufacturing Office</a:t>
            </a:r>
          </a:p>
        </p:txBody>
      </p:sp>
      <p:pic>
        <p:nvPicPr>
          <p:cNvPr id="3" name="Picture 2" descr="A person wearing a suit and tie smiling at the camera&#10;&#10;Description automatically generated">
            <a:extLst>
              <a:ext uri="{FF2B5EF4-FFF2-40B4-BE49-F238E27FC236}">
                <a16:creationId xmlns:a16="http://schemas.microsoft.com/office/drawing/2014/main" xmlns="" id="{48812083-3B20-4C6D-B4A7-D3828CCB85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39642" y="3356250"/>
            <a:ext cx="969155" cy="1389659"/>
          </a:xfrm>
          <a:prstGeom prst="rect">
            <a:avLst/>
          </a:prstGeom>
          <a:effectLst>
            <a:softEdge rad="31750"/>
          </a:effectLst>
        </p:spPr>
      </p:pic>
      <p:sp>
        <p:nvSpPr>
          <p:cNvPr id="21" name="TextBox 20">
            <a:extLst>
              <a:ext uri="{FF2B5EF4-FFF2-40B4-BE49-F238E27FC236}">
                <a16:creationId xmlns:a16="http://schemas.microsoft.com/office/drawing/2014/main" xmlns="" id="{866F5AF5-ECD6-419D-BFCD-C0B09594F0C3}"/>
              </a:ext>
            </a:extLst>
          </p:cNvPr>
          <p:cNvSpPr txBox="1"/>
          <p:nvPr/>
        </p:nvSpPr>
        <p:spPr>
          <a:xfrm>
            <a:off x="2427550" y="3806739"/>
            <a:ext cx="1525616" cy="623248"/>
          </a:xfrm>
          <a:prstGeom prst="rect">
            <a:avLst/>
          </a:prstGeom>
          <a:noFill/>
        </p:spPr>
        <p:txBody>
          <a:bodyPr wrap="square" rtlCol="0">
            <a:spAutoFit/>
          </a:bodyPr>
          <a:lstStyle/>
          <a:p>
            <a:pPr algn="ctr"/>
            <a:r>
              <a:rPr lang="en-US" sz="1050" dirty="0">
                <a:solidFill>
                  <a:schemeClr val="bg1"/>
                </a:solidFill>
              </a:rPr>
              <a:t>Kristen McDaniel, PMP</a:t>
            </a:r>
          </a:p>
          <a:p>
            <a:pPr algn="ctr"/>
            <a:r>
              <a:rPr lang="en-US" sz="675" dirty="0">
                <a:solidFill>
                  <a:schemeClr val="bg1"/>
                </a:solidFill>
              </a:rPr>
              <a:t>Project Manager (Contractor)</a:t>
            </a:r>
          </a:p>
          <a:p>
            <a:pPr algn="ctr"/>
            <a:r>
              <a:rPr lang="en-US" sz="675" dirty="0">
                <a:solidFill>
                  <a:schemeClr val="bg1"/>
                </a:solidFill>
              </a:rPr>
              <a:t>Advanced Manufacturing Office</a:t>
            </a:r>
          </a:p>
        </p:txBody>
      </p:sp>
      <p:pic>
        <p:nvPicPr>
          <p:cNvPr id="19" name="Picture 18" descr="A person smiling for the camera&#10;&#10;Description automatically generated">
            <a:extLst>
              <a:ext uri="{FF2B5EF4-FFF2-40B4-BE49-F238E27FC236}">
                <a16:creationId xmlns:a16="http://schemas.microsoft.com/office/drawing/2014/main" xmlns="" id="{8112C7F1-D8F3-4E8A-8CEE-253BA4FA4B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12742" y="2357770"/>
            <a:ext cx="955234" cy="1386220"/>
          </a:xfrm>
          <a:prstGeom prst="rect">
            <a:avLst/>
          </a:prstGeom>
          <a:effectLst>
            <a:softEdge rad="31750"/>
          </a:effectLst>
        </p:spPr>
      </p:pic>
      <p:sp>
        <p:nvSpPr>
          <p:cNvPr id="18" name="Rectangle 17">
            <a:extLst>
              <a:ext uri="{FF2B5EF4-FFF2-40B4-BE49-F238E27FC236}">
                <a16:creationId xmlns:a16="http://schemas.microsoft.com/office/drawing/2014/main" xmlns="" id="{83A75CA8-DB19-4403-8F29-243965DDC2B3}"/>
              </a:ext>
            </a:extLst>
          </p:cNvPr>
          <p:cNvSpPr/>
          <p:nvPr/>
        </p:nvSpPr>
        <p:spPr>
          <a:xfrm>
            <a:off x="4880409" y="3806739"/>
            <a:ext cx="1757212" cy="461665"/>
          </a:xfrm>
          <a:prstGeom prst="rect">
            <a:avLst/>
          </a:prstGeom>
        </p:spPr>
        <p:txBody>
          <a:bodyPr wrap="none">
            <a:spAutoFit/>
          </a:bodyPr>
          <a:lstStyle/>
          <a:p>
            <a:pPr algn="ctr"/>
            <a:r>
              <a:rPr lang="en-US" sz="1050" dirty="0">
                <a:solidFill>
                  <a:schemeClr val="bg1"/>
                </a:solidFill>
              </a:rPr>
              <a:t>Steven Shooter Ph.D. PE</a:t>
            </a:r>
          </a:p>
          <a:p>
            <a:pPr algn="ctr"/>
            <a:r>
              <a:rPr lang="en-US" sz="675" dirty="0">
                <a:solidFill>
                  <a:schemeClr val="bg1"/>
                </a:solidFill>
              </a:rPr>
              <a:t>Fellow of Science and Technology Policy</a:t>
            </a:r>
          </a:p>
          <a:p>
            <a:pPr algn="ctr"/>
            <a:r>
              <a:rPr lang="en-US" sz="675" dirty="0">
                <a:solidFill>
                  <a:schemeClr val="bg1"/>
                </a:solidFill>
              </a:rPr>
              <a:t>Advanced Manufacturing Office</a:t>
            </a:r>
          </a:p>
        </p:txBody>
      </p:sp>
      <p:pic>
        <p:nvPicPr>
          <p:cNvPr id="2050" name="Picture 2" descr="71d14ef6-d09a-4de6-8ec2-8cfb1f47db91@namprd16">
            <a:extLst>
              <a:ext uri="{FF2B5EF4-FFF2-40B4-BE49-F238E27FC236}">
                <a16:creationId xmlns:a16="http://schemas.microsoft.com/office/drawing/2014/main" xmlns="" id="{0EFB5F3D-7EE7-410C-9076-39D0CC612F9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281397" y="2357770"/>
            <a:ext cx="955235" cy="1385316"/>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age result for Mike Mckittrick DOE">
            <a:extLst>
              <a:ext uri="{FF2B5EF4-FFF2-40B4-BE49-F238E27FC236}">
                <a16:creationId xmlns:a16="http://schemas.microsoft.com/office/drawing/2014/main" xmlns="" id="{3BA1EE05-2AFF-4255-8E6C-49CE0473B34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156" r="10708"/>
          <a:stretch/>
        </p:blipFill>
        <p:spPr bwMode="auto">
          <a:xfrm>
            <a:off x="7964553" y="2357770"/>
            <a:ext cx="973861" cy="1386219"/>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xmlns="" id="{0A8272E4-13B0-4D9B-8DBA-52B5C6BD0F9E}"/>
              </a:ext>
            </a:extLst>
          </p:cNvPr>
          <p:cNvSpPr txBox="1"/>
          <p:nvPr/>
        </p:nvSpPr>
        <p:spPr>
          <a:xfrm>
            <a:off x="7684001" y="3806739"/>
            <a:ext cx="1483098" cy="461665"/>
          </a:xfrm>
          <a:prstGeom prst="rect">
            <a:avLst/>
          </a:prstGeom>
          <a:noFill/>
        </p:spPr>
        <p:txBody>
          <a:bodyPr wrap="none" rtlCol="0">
            <a:spAutoFit/>
          </a:bodyPr>
          <a:lstStyle/>
          <a:p>
            <a:pPr algn="ctr"/>
            <a:r>
              <a:rPr lang="en-US" sz="1050" dirty="0">
                <a:solidFill>
                  <a:schemeClr val="bg1"/>
                </a:solidFill>
              </a:rPr>
              <a:t>Mike </a:t>
            </a:r>
            <a:r>
              <a:rPr lang="en-US" sz="1050" dirty="0" smtClean="0">
                <a:solidFill>
                  <a:schemeClr val="bg1"/>
                </a:solidFill>
              </a:rPr>
              <a:t>McKittrick PhD</a:t>
            </a:r>
            <a:endParaRPr lang="en-US" sz="1050" dirty="0">
              <a:solidFill>
                <a:schemeClr val="bg1"/>
              </a:solidFill>
            </a:endParaRPr>
          </a:p>
          <a:p>
            <a:pPr algn="ctr"/>
            <a:r>
              <a:rPr lang="pt-BR" sz="675" dirty="0">
                <a:solidFill>
                  <a:schemeClr val="bg1"/>
                </a:solidFill>
              </a:rPr>
              <a:t>R&amp;D Consortia Program Manager</a:t>
            </a:r>
            <a:br>
              <a:rPr lang="pt-BR" sz="675" dirty="0">
                <a:solidFill>
                  <a:schemeClr val="bg1"/>
                </a:solidFill>
              </a:rPr>
            </a:br>
            <a:r>
              <a:rPr lang="en-US" sz="675" dirty="0">
                <a:solidFill>
                  <a:schemeClr val="bg1"/>
                </a:solidFill>
              </a:rPr>
              <a:t>Advanced Manufacturing Office</a:t>
            </a:r>
          </a:p>
        </p:txBody>
      </p:sp>
      <p:pic>
        <p:nvPicPr>
          <p:cNvPr id="4" name="Picture 3" descr="A picture containing drawing, food&#10;&#10;Description automatically generated">
            <a:extLst>
              <a:ext uri="{FF2B5EF4-FFF2-40B4-BE49-F238E27FC236}">
                <a16:creationId xmlns:a16="http://schemas.microsoft.com/office/drawing/2014/main" xmlns="" id="{8E008DB1-B77B-4D96-8F22-B127B98902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63339" y="1486210"/>
            <a:ext cx="848627" cy="848627"/>
          </a:xfrm>
          <a:prstGeom prst="rect">
            <a:avLst/>
          </a:prstGeom>
        </p:spPr>
      </p:pic>
      <p:sp>
        <p:nvSpPr>
          <p:cNvPr id="22" name="Slide Number Placeholder 5">
            <a:extLst>
              <a:ext uri="{FF2B5EF4-FFF2-40B4-BE49-F238E27FC236}">
                <a16:creationId xmlns:a16="http://schemas.microsoft.com/office/drawing/2014/main" xmlns="" id="{80915BA5-A227-4695-910D-733E6BBCCDFA}"/>
              </a:ext>
            </a:extLst>
          </p:cNvPr>
          <p:cNvSpPr txBox="1">
            <a:spLocks/>
          </p:cNvSpPr>
          <p:nvPr/>
        </p:nvSpPr>
        <p:spPr>
          <a:xfrm>
            <a:off x="8587234" y="5741679"/>
            <a:ext cx="277273"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900"/>
              <a:pPr/>
              <a:t>19</a:t>
            </a:fld>
            <a:endParaRPr lang="en-US" sz="900" dirty="0"/>
          </a:p>
        </p:txBody>
      </p:sp>
    </p:spTree>
    <p:extLst>
      <p:ext uri="{BB962C8B-B14F-4D97-AF65-F5344CB8AC3E}">
        <p14:creationId xmlns:p14="http://schemas.microsoft.com/office/powerpoint/2010/main" val="3268840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02433"/>
          </a:xfrm>
          <a:noFill/>
        </p:spPr>
        <p:txBody>
          <a:bodyPr vert="horz" lIns="68580" tIns="34290" rIns="68580" bIns="34290" rtlCol="0" anchor="ctr">
            <a:noAutofit/>
          </a:bodyPr>
          <a:lstStyle/>
          <a:p>
            <a:pPr defTabSz="685800" fontAlgn="base">
              <a:spcAft>
                <a:spcPct val="0"/>
              </a:spcAft>
            </a:pPr>
            <a:r>
              <a:rPr lang="en-US" sz="3200" b="1" dirty="0">
                <a:solidFill>
                  <a:srgbClr val="00853F"/>
                </a:solidFill>
              </a:rPr>
              <a:t>DEFINING SMART MANUFACTURING</a:t>
            </a:r>
          </a:p>
        </p:txBody>
      </p:sp>
      <p:sp>
        <p:nvSpPr>
          <p:cNvPr id="2" name="Slide Number Placeholder 1">
            <a:extLst>
              <a:ext uri="{FF2B5EF4-FFF2-40B4-BE49-F238E27FC236}">
                <a16:creationId xmlns:a16="http://schemas.microsoft.com/office/drawing/2014/main" xmlns="" id="{12A12224-6AEC-47E7-B461-640895A11E8D}"/>
              </a:ext>
            </a:extLst>
          </p:cNvPr>
          <p:cNvSpPr>
            <a:spLocks noGrp="1"/>
          </p:cNvSpPr>
          <p:nvPr>
            <p:ph type="sldNum" sz="quarter" idx="4294967295"/>
          </p:nvPr>
        </p:nvSpPr>
        <p:spPr>
          <a:xfrm>
            <a:off x="7086600" y="6356350"/>
            <a:ext cx="2057400" cy="365125"/>
          </a:xfrm>
          <a:prstGeom prst="rect">
            <a:avLst/>
          </a:prstGeom>
        </p:spPr>
        <p:txBody>
          <a:bodyPr/>
          <a:lstStyle/>
          <a:p>
            <a:fld id="{49FE9AEB-A2A4-420F-AEA3-300C3339D081}" type="slidenum">
              <a:rPr lang="en-US" smtClean="0">
                <a:solidFill>
                  <a:prstClr val="black">
                    <a:tint val="75000"/>
                  </a:prstClr>
                </a:solidFill>
              </a:rPr>
              <a:pPr/>
              <a:t>2</a:t>
            </a:fld>
            <a:endParaRPr lang="en-US" dirty="0">
              <a:solidFill>
                <a:prstClr val="black">
                  <a:tint val="75000"/>
                </a:prstClr>
              </a:solidFill>
            </a:endParaRPr>
          </a:p>
        </p:txBody>
      </p:sp>
      <p:sp>
        <p:nvSpPr>
          <p:cNvPr id="5" name="Content Placeholder 3">
            <a:extLst>
              <a:ext uri="{FF2B5EF4-FFF2-40B4-BE49-F238E27FC236}">
                <a16:creationId xmlns:a16="http://schemas.microsoft.com/office/drawing/2014/main" xmlns="" id="{1D8B4E15-D5ED-4A35-A85D-3D9C234CCE0F}"/>
              </a:ext>
            </a:extLst>
          </p:cNvPr>
          <p:cNvSpPr txBox="1">
            <a:spLocks/>
          </p:cNvSpPr>
          <p:nvPr/>
        </p:nvSpPr>
        <p:spPr>
          <a:xfrm>
            <a:off x="10160" y="802432"/>
            <a:ext cx="9133840" cy="5369767"/>
          </a:xfrm>
          <a:prstGeom prst="rect">
            <a:avLst/>
          </a:prstGeom>
          <a:solidFill>
            <a:srgbClr val="FFFFFF"/>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20000"/>
              </a:lnSpc>
              <a:spcAft>
                <a:spcPts val="600"/>
              </a:spcAft>
              <a:buNone/>
            </a:pPr>
            <a:r>
              <a:rPr lang="en-US" sz="1800" b="1" dirty="0">
                <a:solidFill>
                  <a:srgbClr val="34383D"/>
                </a:solidFill>
              </a:rPr>
              <a:t>Smart Manufacturing </a:t>
            </a:r>
            <a:r>
              <a:rPr lang="en-US" sz="1800" b="1" dirty="0" smtClean="0">
                <a:solidFill>
                  <a:srgbClr val="34383D"/>
                </a:solidFill>
              </a:rPr>
              <a:t>(SM)</a:t>
            </a:r>
          </a:p>
          <a:p>
            <a:pPr defTabSz="457200">
              <a:lnSpc>
                <a:spcPct val="120000"/>
              </a:lnSpc>
              <a:spcAft>
                <a:spcPts val="600"/>
              </a:spcAft>
            </a:pPr>
            <a:r>
              <a:rPr lang="en-US" sz="1800" b="1" dirty="0" smtClean="0">
                <a:solidFill>
                  <a:srgbClr val="34383D"/>
                </a:solidFill>
              </a:rPr>
              <a:t>What it is: </a:t>
            </a:r>
            <a:r>
              <a:rPr lang="en-US" sz="1800" b="1" dirty="0" smtClean="0">
                <a:solidFill>
                  <a:schemeClr val="accent5">
                    <a:lumMod val="50000"/>
                  </a:schemeClr>
                </a:solidFill>
              </a:rPr>
              <a:t>business</a:t>
            </a:r>
            <a:r>
              <a:rPr lang="en-US" sz="1800" dirty="0">
                <a:solidFill>
                  <a:srgbClr val="34383D"/>
                </a:solidFill>
              </a:rPr>
              <a:t>, </a:t>
            </a:r>
            <a:r>
              <a:rPr lang="en-US" sz="1800" b="1" dirty="0">
                <a:solidFill>
                  <a:srgbClr val="FF0000"/>
                </a:solidFill>
              </a:rPr>
              <a:t>technology</a:t>
            </a:r>
            <a:r>
              <a:rPr lang="en-US" sz="1800" dirty="0">
                <a:solidFill>
                  <a:srgbClr val="34383D"/>
                </a:solidFill>
              </a:rPr>
              <a:t>, </a:t>
            </a:r>
            <a:r>
              <a:rPr lang="en-US" sz="1800" b="1" dirty="0">
                <a:solidFill>
                  <a:srgbClr val="005B82"/>
                </a:solidFill>
              </a:rPr>
              <a:t>infrastructure</a:t>
            </a:r>
            <a:r>
              <a:rPr lang="en-US" sz="1800" dirty="0">
                <a:solidFill>
                  <a:srgbClr val="34383D"/>
                </a:solidFill>
              </a:rPr>
              <a:t>, and </a:t>
            </a:r>
            <a:r>
              <a:rPr lang="en-US" sz="1800" b="1" dirty="0">
                <a:solidFill>
                  <a:srgbClr val="C00000"/>
                </a:solidFill>
              </a:rPr>
              <a:t>workforce</a:t>
            </a:r>
            <a:r>
              <a:rPr lang="en-US" sz="1800" dirty="0">
                <a:solidFill>
                  <a:srgbClr val="C00000"/>
                </a:solidFill>
              </a:rPr>
              <a:t> </a:t>
            </a:r>
            <a:r>
              <a:rPr lang="en-US" sz="1800" dirty="0">
                <a:solidFill>
                  <a:srgbClr val="34383D"/>
                </a:solidFill>
              </a:rPr>
              <a:t>practice of optimizing enterprise  </a:t>
            </a:r>
            <a:r>
              <a:rPr lang="en-US" sz="1800" dirty="0" smtClean="0">
                <a:solidFill>
                  <a:srgbClr val="34383D"/>
                </a:solidFill>
              </a:rPr>
              <a:t>operations</a:t>
            </a:r>
          </a:p>
          <a:p>
            <a:pPr defTabSz="457200">
              <a:lnSpc>
                <a:spcPct val="120000"/>
              </a:lnSpc>
              <a:spcAft>
                <a:spcPts val="600"/>
              </a:spcAft>
            </a:pPr>
            <a:r>
              <a:rPr lang="en-US" sz="1800" b="1" dirty="0" smtClean="0"/>
              <a:t>What it can enable</a:t>
            </a:r>
            <a:r>
              <a:rPr lang="en-US" sz="1800" dirty="0" smtClean="0"/>
              <a:t>: reduce </a:t>
            </a:r>
            <a:r>
              <a:rPr lang="en-US" sz="1800" dirty="0"/>
              <a:t>manufacturing costs from the perspective of real‐time energy management, energy productivity, and process energy </a:t>
            </a:r>
            <a:r>
              <a:rPr lang="en-US" sz="1800" dirty="0" smtClean="0"/>
              <a:t>efficiency.</a:t>
            </a:r>
          </a:p>
          <a:p>
            <a:pPr defTabSz="457200">
              <a:lnSpc>
                <a:spcPct val="120000"/>
              </a:lnSpc>
              <a:spcAft>
                <a:spcPts val="600"/>
              </a:spcAft>
            </a:pPr>
            <a:r>
              <a:rPr lang="en-US" sz="1800" b="1" dirty="0" smtClean="0"/>
              <a:t>What it is as a set of technologies: </a:t>
            </a:r>
            <a:r>
              <a:rPr lang="en-US" sz="1800" dirty="0" smtClean="0"/>
              <a:t>an integrated platform (like an operating system) seamlessly connecting Operational Technology and Information Technology thus enabling cyber-physical manufacturing systems to convert data into actionable insights using data analytics.</a:t>
            </a:r>
          </a:p>
          <a:p>
            <a:pPr defTabSz="457200">
              <a:lnSpc>
                <a:spcPct val="120000"/>
              </a:lnSpc>
              <a:spcAft>
                <a:spcPts val="600"/>
              </a:spcAft>
            </a:pPr>
            <a:r>
              <a:rPr lang="en-US" sz="1800" b="1" dirty="0" smtClean="0"/>
              <a:t>Opportunity Addressed: </a:t>
            </a:r>
            <a:r>
              <a:rPr lang="en-US" sz="1800" dirty="0" smtClean="0"/>
              <a:t>enable cost-effective </a:t>
            </a:r>
            <a:r>
              <a:rPr lang="en-US" sz="1800" dirty="0"/>
              <a:t>information and communication technologies for the real-time management </a:t>
            </a:r>
            <a:r>
              <a:rPr lang="en-US" sz="1800" dirty="0" smtClean="0"/>
              <a:t>and control </a:t>
            </a:r>
            <a:r>
              <a:rPr lang="en-US" sz="1800" dirty="0"/>
              <a:t>of energy in manufacturing across the unit-process, facility, enterprise, and </a:t>
            </a:r>
            <a:r>
              <a:rPr lang="en-US" sz="1800" dirty="0" smtClean="0"/>
              <a:t>supply network.</a:t>
            </a:r>
          </a:p>
          <a:p>
            <a:pPr marL="0" indent="0" defTabSz="457200">
              <a:lnSpc>
                <a:spcPct val="120000"/>
              </a:lnSpc>
              <a:spcAft>
                <a:spcPts val="600"/>
              </a:spcAft>
              <a:buFont typeface="Arial" panose="020B0604020202020204" pitchFamily="34" charset="0"/>
              <a:buNone/>
            </a:pPr>
            <a:endParaRPr lang="en-US" sz="1800" dirty="0">
              <a:solidFill>
                <a:srgbClr val="34383D"/>
              </a:solidFill>
            </a:endParaRPr>
          </a:p>
        </p:txBody>
      </p:sp>
    </p:spTree>
    <p:extLst>
      <p:ext uri="{BB962C8B-B14F-4D97-AF65-F5344CB8AC3E}">
        <p14:creationId xmlns:p14="http://schemas.microsoft.com/office/powerpoint/2010/main" val="3948126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38400"/>
            <a:ext cx="8229600" cy="1029605"/>
          </a:xfrm>
        </p:spPr>
        <p:txBody>
          <a:bodyPr/>
          <a:lstStyle/>
          <a:p>
            <a:r>
              <a:rPr lang="en-US" dirty="0" smtClean="0"/>
              <a:t>Supplemental slides </a:t>
            </a:r>
            <a:endParaRPr lang="en-US" dirty="0"/>
          </a:p>
        </p:txBody>
      </p:sp>
    </p:spTree>
    <p:extLst>
      <p:ext uri="{BB962C8B-B14F-4D97-AF65-F5344CB8AC3E}">
        <p14:creationId xmlns:p14="http://schemas.microsoft.com/office/powerpoint/2010/main" val="1285240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accent5"/>
                </a:solidFill>
              </a:rPr>
              <a:t>Smart Manufacturing Thrusts</a:t>
            </a:r>
            <a:endParaRPr lang="en-US" dirty="0"/>
          </a:p>
        </p:txBody>
      </p:sp>
      <p:sp>
        <p:nvSpPr>
          <p:cNvPr id="3" name="Content Placeholder 2"/>
          <p:cNvSpPr>
            <a:spLocks noGrp="1"/>
          </p:cNvSpPr>
          <p:nvPr>
            <p:ph sz="quarter" idx="10"/>
          </p:nvPr>
        </p:nvSpPr>
        <p:spPr>
          <a:xfrm>
            <a:off x="76200" y="1046531"/>
            <a:ext cx="8915400" cy="5370703"/>
          </a:xfrm>
        </p:spPr>
        <p:txBody>
          <a:bodyPr/>
          <a:lstStyle/>
          <a:p>
            <a:pPr marL="514350" indent="-457200">
              <a:spcAft>
                <a:spcPts val="0"/>
              </a:spcAft>
              <a:buFont typeface="+mj-lt"/>
              <a:buAutoNum type="arabicParenR"/>
            </a:pPr>
            <a:r>
              <a:rPr lang="en-US" sz="2800" dirty="0" smtClean="0">
                <a:solidFill>
                  <a:srgbClr val="000000"/>
                </a:solidFill>
              </a:rPr>
              <a:t>Open </a:t>
            </a:r>
            <a:r>
              <a:rPr lang="en-US" sz="2800" dirty="0">
                <a:solidFill>
                  <a:srgbClr val="000000"/>
                </a:solidFill>
              </a:rPr>
              <a:t>Software and Communication </a:t>
            </a:r>
            <a:r>
              <a:rPr lang="en-US" sz="2800" dirty="0" smtClean="0">
                <a:solidFill>
                  <a:srgbClr val="000000"/>
                </a:solidFill>
              </a:rPr>
              <a:t>Platforms</a:t>
            </a:r>
            <a:endParaRPr lang="en-US" sz="2800" dirty="0">
              <a:solidFill>
                <a:srgbClr val="000000"/>
              </a:solidFill>
            </a:endParaRPr>
          </a:p>
          <a:p>
            <a:pPr marL="514350" indent="-457200">
              <a:spcAft>
                <a:spcPts val="0"/>
              </a:spcAft>
              <a:buFont typeface="+mj-lt"/>
              <a:buAutoNum type="arabicParenR"/>
            </a:pPr>
            <a:r>
              <a:rPr lang="en-US" sz="2800" dirty="0" smtClean="0">
                <a:solidFill>
                  <a:srgbClr val="000000"/>
                </a:solidFill>
              </a:rPr>
              <a:t>Standards and Protocols </a:t>
            </a:r>
          </a:p>
          <a:p>
            <a:pPr marL="514350" indent="-457200">
              <a:spcAft>
                <a:spcPts val="0"/>
              </a:spcAft>
              <a:buFont typeface="+mj-lt"/>
              <a:buAutoNum type="arabicParenR"/>
            </a:pPr>
            <a:r>
              <a:rPr lang="en-US" sz="2800" dirty="0" smtClean="0">
                <a:solidFill>
                  <a:srgbClr val="000000"/>
                </a:solidFill>
              </a:rPr>
              <a:t>Advanced Sensors</a:t>
            </a:r>
            <a:endParaRPr lang="en-US" sz="2800" dirty="0">
              <a:solidFill>
                <a:srgbClr val="000000"/>
              </a:solidFill>
            </a:endParaRPr>
          </a:p>
          <a:p>
            <a:pPr marL="514350" indent="-457200">
              <a:spcAft>
                <a:spcPts val="0"/>
              </a:spcAft>
              <a:buFont typeface="+mj-lt"/>
              <a:buAutoNum type="arabicParenR"/>
            </a:pPr>
            <a:r>
              <a:rPr lang="en-US" sz="2800" dirty="0" smtClean="0">
                <a:solidFill>
                  <a:srgbClr val="000000"/>
                </a:solidFill>
              </a:rPr>
              <a:t>Real-Time </a:t>
            </a:r>
            <a:r>
              <a:rPr lang="en-US" sz="2800" dirty="0">
                <a:solidFill>
                  <a:srgbClr val="000000"/>
                </a:solidFill>
              </a:rPr>
              <a:t>Data Analytics and </a:t>
            </a:r>
            <a:r>
              <a:rPr lang="en-US" sz="2800" dirty="0" smtClean="0">
                <a:solidFill>
                  <a:srgbClr val="000000"/>
                </a:solidFill>
              </a:rPr>
              <a:t>Control</a:t>
            </a:r>
            <a:endParaRPr lang="en-US" sz="2800" dirty="0">
              <a:solidFill>
                <a:srgbClr val="000000"/>
              </a:solidFill>
            </a:endParaRPr>
          </a:p>
          <a:p>
            <a:pPr marL="514350" indent="-457200">
              <a:spcAft>
                <a:spcPts val="0"/>
              </a:spcAft>
              <a:buFont typeface="+mj-lt"/>
              <a:buAutoNum type="arabicParenR"/>
            </a:pPr>
            <a:r>
              <a:rPr lang="en-US" sz="2800" dirty="0">
                <a:solidFill>
                  <a:srgbClr val="000000"/>
                </a:solidFill>
              </a:rPr>
              <a:t>Advanced High Fidelity Modeling </a:t>
            </a:r>
            <a:endParaRPr lang="en-US" sz="2800" dirty="0" smtClean="0">
              <a:solidFill>
                <a:srgbClr val="000000"/>
              </a:solidFill>
            </a:endParaRPr>
          </a:p>
          <a:p>
            <a:pPr marL="514350" indent="-457200">
              <a:spcAft>
                <a:spcPts val="0"/>
              </a:spcAft>
              <a:buFont typeface="+mj-lt"/>
              <a:buAutoNum type="arabicParenR"/>
            </a:pPr>
            <a:r>
              <a:rPr lang="en-US" sz="2800" dirty="0" smtClean="0">
                <a:solidFill>
                  <a:srgbClr val="000000"/>
                </a:solidFill>
              </a:rPr>
              <a:t>First-of-Kind </a:t>
            </a:r>
            <a:r>
              <a:rPr lang="en-US" sz="2800" dirty="0">
                <a:solidFill>
                  <a:srgbClr val="000000"/>
                </a:solidFill>
              </a:rPr>
              <a:t>Application </a:t>
            </a:r>
            <a:r>
              <a:rPr lang="en-US" sz="2800" dirty="0" smtClean="0">
                <a:solidFill>
                  <a:srgbClr val="000000"/>
                </a:solidFill>
              </a:rPr>
              <a:t>Toolkits</a:t>
            </a:r>
          </a:p>
          <a:p>
            <a:pPr marL="514350" indent="-457200">
              <a:spcAft>
                <a:spcPts val="0"/>
              </a:spcAft>
              <a:buFont typeface="+mj-lt"/>
              <a:buAutoNum type="arabicParenR"/>
            </a:pPr>
            <a:r>
              <a:rPr lang="en-US" sz="2800" dirty="0" smtClean="0">
                <a:solidFill>
                  <a:srgbClr val="000000"/>
                </a:solidFill>
              </a:rPr>
              <a:t>Cyber security for manufacturing</a:t>
            </a:r>
          </a:p>
          <a:p>
            <a:pPr marL="514350" indent="-457200">
              <a:spcAft>
                <a:spcPts val="0"/>
              </a:spcAft>
              <a:buFont typeface="+mj-lt"/>
              <a:buAutoNum type="arabicParenR"/>
            </a:pPr>
            <a:r>
              <a:rPr lang="en-US" sz="2800" dirty="0" smtClean="0">
                <a:solidFill>
                  <a:srgbClr val="000000"/>
                </a:solidFill>
              </a:rPr>
              <a:t>Testbeds</a:t>
            </a:r>
            <a:endParaRPr lang="en-US" sz="2800" dirty="0">
              <a:solidFill>
                <a:srgbClr val="000000"/>
              </a:solidFill>
            </a:endParaRPr>
          </a:p>
          <a:p>
            <a:pPr marL="514350" indent="-457200">
              <a:spcAft>
                <a:spcPts val="0"/>
              </a:spcAft>
              <a:buFont typeface="+mj-lt"/>
              <a:buAutoNum type="arabicParenR"/>
            </a:pPr>
            <a:r>
              <a:rPr lang="en-US" sz="2800" dirty="0" smtClean="0">
                <a:solidFill>
                  <a:srgbClr val="000000"/>
                </a:solidFill>
              </a:rPr>
              <a:t>Skills and workforce development</a:t>
            </a:r>
            <a:endParaRPr lang="en-US" sz="2800" dirty="0">
              <a:solidFill>
                <a:srgbClr val="000000"/>
              </a:solidFill>
            </a:endParaRPr>
          </a:p>
        </p:txBody>
      </p:sp>
    </p:spTree>
    <p:extLst>
      <p:ext uri="{BB962C8B-B14F-4D97-AF65-F5344CB8AC3E}">
        <p14:creationId xmlns:p14="http://schemas.microsoft.com/office/powerpoint/2010/main" val="21281260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CC4E6F-6D93-474D-ADB3-E82CD81C59B0}"/>
              </a:ext>
            </a:extLst>
          </p:cNvPr>
          <p:cNvSpPr>
            <a:spLocks noGrp="1"/>
          </p:cNvSpPr>
          <p:nvPr>
            <p:ph type="title"/>
          </p:nvPr>
        </p:nvSpPr>
        <p:spPr>
          <a:xfrm>
            <a:off x="1" y="-36068"/>
            <a:ext cx="9143999" cy="994172"/>
          </a:xfrm>
        </p:spPr>
        <p:txBody>
          <a:bodyPr anchor="t">
            <a:normAutofit/>
          </a:bodyPr>
          <a:lstStyle/>
          <a:p>
            <a:pPr algn="l"/>
            <a:r>
              <a:rPr lang="en-US" sz="1800" dirty="0"/>
              <a:t>Production of Zero-defect (ZD) Slabs through the Implementation of Smart Manufacturing Technologies in Steel Continuous </a:t>
            </a:r>
            <a:r>
              <a:rPr lang="en-US" sz="1800" dirty="0" smtClean="0"/>
              <a:t>Casting</a:t>
            </a:r>
            <a:endParaRPr lang="en-US" sz="1800" dirty="0"/>
          </a:p>
        </p:txBody>
      </p:sp>
      <p:sp>
        <p:nvSpPr>
          <p:cNvPr id="4" name="Slide Number Placeholder 3">
            <a:extLst>
              <a:ext uri="{FF2B5EF4-FFF2-40B4-BE49-F238E27FC236}">
                <a16:creationId xmlns:a16="http://schemas.microsoft.com/office/drawing/2014/main" xmlns="" id="{8384FBD9-3CFD-46C4-BDA8-1D63BDAB7200}"/>
              </a:ext>
            </a:extLst>
          </p:cNvPr>
          <p:cNvSpPr>
            <a:spLocks noGrp="1"/>
          </p:cNvSpPr>
          <p:nvPr>
            <p:ph type="sldNum" sz="quarter" idx="4"/>
          </p:nvPr>
        </p:nvSpPr>
        <p:spPr/>
        <p:txBody>
          <a:bodyPr/>
          <a:lstStyle/>
          <a:p>
            <a:fld id="{39AB8B44-8540-4CF7-92D9-250663430329}" type="slidenum">
              <a:rPr lang="en-US" smtClean="0"/>
              <a:pPr/>
              <a:t>22</a:t>
            </a:fld>
            <a:endParaRPr lang="en-US" dirty="0"/>
          </a:p>
        </p:txBody>
      </p:sp>
      <p:cxnSp>
        <p:nvCxnSpPr>
          <p:cNvPr id="45" name="Straight Connector 44">
            <a:extLst>
              <a:ext uri="{FF2B5EF4-FFF2-40B4-BE49-F238E27FC236}">
                <a16:creationId xmlns:a16="http://schemas.microsoft.com/office/drawing/2014/main" xmlns="" id="{83073ECA-214A-4434-B424-CE0AF62AEB5D}"/>
              </a:ext>
            </a:extLst>
          </p:cNvPr>
          <p:cNvCxnSpPr>
            <a:cxnSpLocks/>
          </p:cNvCxnSpPr>
          <p:nvPr/>
        </p:nvCxnSpPr>
        <p:spPr bwMode="auto">
          <a:xfrm>
            <a:off x="72010" y="3977360"/>
            <a:ext cx="900947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8" name="TextBox 7">
            <a:extLst>
              <a:ext uri="{FF2B5EF4-FFF2-40B4-BE49-F238E27FC236}">
                <a16:creationId xmlns:a16="http://schemas.microsoft.com/office/drawing/2014/main" xmlns="" id="{6502F971-50F6-4922-AAA5-883C338ABD8E}"/>
              </a:ext>
            </a:extLst>
          </p:cNvPr>
          <p:cNvSpPr txBox="1"/>
          <p:nvPr/>
        </p:nvSpPr>
        <p:spPr>
          <a:xfrm>
            <a:off x="3658356" y="540066"/>
            <a:ext cx="2048330" cy="239998"/>
          </a:xfrm>
          <a:prstGeom prst="rect">
            <a:avLst/>
          </a:prstGeom>
          <a:solidFill>
            <a:schemeClr val="tx1"/>
          </a:solidFill>
          <a:ln>
            <a:solidFill>
              <a:schemeClr val="tx1"/>
            </a:solidFill>
          </a:ln>
        </p:spPr>
        <p:txBody>
          <a:bodyPr wrap="square" rtlCol="0">
            <a:spAutoFit/>
          </a:bodyPr>
          <a:lstStyle/>
          <a:p>
            <a:pPr defTabSz="685800" fontAlgn="auto">
              <a:spcBef>
                <a:spcPts val="0"/>
              </a:spcBef>
              <a:spcAft>
                <a:spcPts val="0"/>
              </a:spcAft>
              <a:defRPr/>
            </a:pPr>
            <a:r>
              <a:rPr lang="en-US" sz="900" b="1" dirty="0">
                <a:solidFill>
                  <a:prstClr val="white"/>
                </a:solidFill>
              </a:rPr>
              <a:t>Project Lead: ArcelorMittal</a:t>
            </a:r>
          </a:p>
        </p:txBody>
      </p:sp>
      <p:pic>
        <p:nvPicPr>
          <p:cNvPr id="9" name="Picture 8">
            <a:extLst>
              <a:ext uri="{FF2B5EF4-FFF2-40B4-BE49-F238E27FC236}">
                <a16:creationId xmlns:a16="http://schemas.microsoft.com/office/drawing/2014/main" xmlns="" id="{FCC75180-AD98-4B09-A154-DE334A2E4A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043045"/>
            <a:ext cx="4289901" cy="2754861"/>
          </a:xfrm>
          <a:prstGeom prst="rect">
            <a:avLst/>
          </a:prstGeom>
        </p:spPr>
      </p:pic>
      <p:sp>
        <p:nvSpPr>
          <p:cNvPr id="12" name="Rectangle 11">
            <a:extLst>
              <a:ext uri="{FF2B5EF4-FFF2-40B4-BE49-F238E27FC236}">
                <a16:creationId xmlns:a16="http://schemas.microsoft.com/office/drawing/2014/main" xmlns="" id="{3DBC7E6B-F57E-4E16-8DD8-E3A492CD2726}"/>
              </a:ext>
            </a:extLst>
          </p:cNvPr>
          <p:cNvSpPr/>
          <p:nvPr/>
        </p:nvSpPr>
        <p:spPr>
          <a:xfrm>
            <a:off x="533401" y="4106695"/>
            <a:ext cx="8548085" cy="2462213"/>
          </a:xfrm>
          <a:prstGeom prst="rect">
            <a:avLst/>
          </a:prstGeom>
        </p:spPr>
        <p:txBody>
          <a:bodyPr wrap="square">
            <a:spAutoFit/>
          </a:bodyPr>
          <a:lstStyle/>
          <a:p>
            <a:pPr defTabSz="685800" fontAlgn="auto">
              <a:spcBef>
                <a:spcPts val="0"/>
              </a:spcBef>
              <a:spcAft>
                <a:spcPts val="0"/>
              </a:spcAft>
              <a:defRPr/>
            </a:pPr>
            <a:r>
              <a:rPr lang="en-US" sz="1400" b="1" dirty="0">
                <a:solidFill>
                  <a:srgbClr val="50B4C8">
                    <a:lumMod val="75000"/>
                  </a:srgbClr>
                </a:solidFill>
                <a:latin typeface="Calibri" panose="020F0502020204030204" pitchFamily="34" charset="0"/>
                <a:cs typeface="Calibri" panose="020F0502020204030204" pitchFamily="34" charset="0"/>
              </a:rPr>
              <a:t>POTENTIAL IMPACT</a:t>
            </a:r>
            <a:endParaRPr lang="en-US" sz="1400" dirty="0">
              <a:solidFill>
                <a:prstClr val="black"/>
              </a:solidFill>
              <a:latin typeface="Calibri" panose="020F0502020204030204" pitchFamily="34" charset="0"/>
              <a:cs typeface="Calibri" panose="020F0502020204030204" pitchFamily="34" charset="0"/>
            </a:endParaRPr>
          </a:p>
          <a:p>
            <a:pPr defTabSz="685800" fontAlgn="auto">
              <a:spcBef>
                <a:spcPts val="0"/>
              </a:spcBef>
              <a:spcAft>
                <a:spcPts val="0"/>
              </a:spcAft>
              <a:defRPr/>
            </a:pPr>
            <a:endParaRPr lang="en-US" sz="1400" b="1" dirty="0">
              <a:solidFill>
                <a:srgbClr val="50B4C8">
                  <a:lumMod val="75000"/>
                </a:srgbClr>
              </a:solidFill>
              <a:latin typeface="Calibri" panose="020F0502020204030204" pitchFamily="34" charset="0"/>
              <a:cs typeface="Calibri" panose="020F0502020204030204" pitchFamily="34" charset="0"/>
            </a:endParaRPr>
          </a:p>
          <a:p>
            <a:pPr marL="128588" indent="-128588">
              <a:buFont typeface="Wingdings" panose="05000000000000000000" pitchFamily="2" charset="2"/>
              <a:buChar char="§"/>
            </a:pPr>
            <a:r>
              <a:rPr lang="en-US" sz="1400" dirty="0">
                <a:solidFill>
                  <a:prstClr val="black"/>
                </a:solidFill>
                <a:latin typeface="Calibri" panose="020F0502020204030204" pitchFamily="34" charset="0"/>
                <a:cs typeface="Calibri" panose="020F0502020204030204" pitchFamily="34" charset="0"/>
              </a:rPr>
              <a:t>A tiny 0.2% savings in yield (from reduction of defects) is equivalent to an annual savings of $90M for the whole US steel industry (plus a whopping 2.68 PJ of energy savings per year equivalent to about 22 million gallons of gas savings, enough to power ~ 70,000 typical American homes for a year)</a:t>
            </a:r>
          </a:p>
          <a:p>
            <a:pPr marL="128588" indent="-128588">
              <a:buFont typeface="Wingdings" panose="05000000000000000000" pitchFamily="2" charset="2"/>
              <a:buChar char="§"/>
            </a:pPr>
            <a:r>
              <a:rPr lang="en-US" sz="1400" dirty="0">
                <a:solidFill>
                  <a:prstClr val="black"/>
                </a:solidFill>
                <a:latin typeface="Calibri" panose="020F0502020204030204" pitchFamily="34" charset="0"/>
                <a:cs typeface="Calibri" panose="020F0502020204030204" pitchFamily="34" charset="0"/>
              </a:rPr>
              <a:t>Predictive maintenance tools alone could save at least $2M per caster strand per year (there are hundreds of strands in the US)</a:t>
            </a:r>
          </a:p>
          <a:p>
            <a:pPr marL="128588" indent="-128588">
              <a:buFont typeface="Wingdings" panose="05000000000000000000" pitchFamily="2" charset="2"/>
              <a:buChar char="§"/>
            </a:pPr>
            <a:r>
              <a:rPr lang="en-US" sz="1400" dirty="0">
                <a:solidFill>
                  <a:prstClr val="black"/>
                </a:solidFill>
                <a:latin typeface="Calibri" panose="020F0502020204030204" pitchFamily="34" charset="0"/>
                <a:cs typeface="Calibri" panose="020F0502020204030204" pitchFamily="34" charset="0"/>
              </a:rPr>
              <a:t>Transversal application of the developed technologies (available as SM Apps from the SM Marketplace) from this project would impact numerous other industries faced with similar problems and challenges</a:t>
            </a:r>
          </a:p>
          <a:p>
            <a:pPr marL="128588" indent="-128588">
              <a:buFont typeface="Wingdings" panose="05000000000000000000" pitchFamily="2" charset="2"/>
              <a:buChar char="§"/>
            </a:pPr>
            <a:endParaRPr lang="en-US" sz="1400" dirty="0">
              <a:solidFill>
                <a:prstClr val="black"/>
              </a:solidFill>
              <a:latin typeface="Calibri" panose="020F0502020204030204" pitchFamily="34" charset="0"/>
              <a:cs typeface="Calibri" panose="020F0502020204030204" pitchFamily="34" charset="0"/>
            </a:endParaRPr>
          </a:p>
          <a:p>
            <a:pPr marL="128588" indent="-128588" defTabSz="685800" fontAlgn="auto">
              <a:spcBef>
                <a:spcPts val="0"/>
              </a:spcBef>
              <a:spcAft>
                <a:spcPts val="0"/>
              </a:spcAft>
              <a:buFont typeface="Wingdings" panose="05000000000000000000" pitchFamily="2" charset="2"/>
              <a:buChar char="§"/>
              <a:defRPr/>
            </a:pPr>
            <a:endParaRPr lang="en-US" sz="1400" dirty="0">
              <a:solidFill>
                <a:prstClr val="black"/>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344E81A1-72AA-4E37-BFB3-BFEE117DB50B}"/>
              </a:ext>
            </a:extLst>
          </p:cNvPr>
          <p:cNvSpPr txBox="1"/>
          <p:nvPr/>
        </p:nvSpPr>
        <p:spPr>
          <a:xfrm>
            <a:off x="91702" y="2144397"/>
            <a:ext cx="4008046" cy="1384995"/>
          </a:xfrm>
          <a:prstGeom prst="rect">
            <a:avLst/>
          </a:prstGeom>
          <a:noFill/>
        </p:spPr>
        <p:txBody>
          <a:bodyPr wrap="square" rtlCol="0" anchor="t">
            <a:spAutoFit/>
          </a:bodyPr>
          <a:lstStyle/>
          <a:p>
            <a:pPr defTabSz="342900" fontAlgn="auto">
              <a:spcBef>
                <a:spcPts val="0"/>
              </a:spcBef>
              <a:spcAft>
                <a:spcPts val="0"/>
              </a:spcAft>
              <a:defRPr/>
            </a:pPr>
            <a:r>
              <a:rPr lang="en-US" sz="1400" b="1" dirty="0">
                <a:solidFill>
                  <a:srgbClr val="50B4C8">
                    <a:lumMod val="75000"/>
                  </a:srgbClr>
                </a:solidFill>
                <a:latin typeface="Calibri" panose="020F0502020204030204" pitchFamily="34" charset="0"/>
                <a:cs typeface="Calibri" panose="020F0502020204030204" pitchFamily="34" charset="0"/>
              </a:rPr>
              <a:t>PROJECT GOAL</a:t>
            </a:r>
            <a:endParaRPr lang="en-US" sz="1400" b="1" dirty="0">
              <a:solidFill>
                <a:srgbClr val="50B4C8"/>
              </a:solidFill>
              <a:latin typeface="Calibri" panose="020F0502020204030204" pitchFamily="34" charset="0"/>
              <a:cs typeface="Calibri" panose="020F0502020204030204" pitchFamily="34" charset="0"/>
            </a:endParaRPr>
          </a:p>
          <a:p>
            <a:pPr defTabSz="342900" fontAlgn="auto">
              <a:spcBef>
                <a:spcPts val="0"/>
              </a:spcBef>
              <a:spcAft>
                <a:spcPts val="0"/>
              </a:spcAft>
              <a:defRPr/>
            </a:pPr>
            <a:r>
              <a:rPr lang="en-US" sz="1400" dirty="0">
                <a:latin typeface="Calibri" panose="020F0502020204030204" pitchFamily="34" charset="0"/>
                <a:cs typeface="Calibri" panose="020F0502020204030204" pitchFamily="34" charset="0"/>
              </a:rPr>
              <a:t>Improve steel slab quality and continuous caster productivity using Smart Manufacturing (SM) methodologies and technologies, thereby reducing overall energy intensity of the existing steelmaking and casting operations.</a:t>
            </a:r>
            <a:endParaRPr lang="en-US" sz="1400" dirty="0">
              <a:solidFill>
                <a:prstClr val="black"/>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5EF35175-31C2-49DD-8372-292BD7A3BA4A}"/>
              </a:ext>
            </a:extLst>
          </p:cNvPr>
          <p:cNvSpPr txBox="1"/>
          <p:nvPr/>
        </p:nvSpPr>
        <p:spPr>
          <a:xfrm>
            <a:off x="47634" y="789399"/>
            <a:ext cx="4557807" cy="1169551"/>
          </a:xfrm>
          <a:prstGeom prst="rect">
            <a:avLst/>
          </a:prstGeom>
          <a:noFill/>
        </p:spPr>
        <p:txBody>
          <a:bodyPr wrap="square" rtlCol="0" anchor="t">
            <a:spAutoFit/>
          </a:bodyPr>
          <a:lstStyle/>
          <a:p>
            <a:pPr defTabSz="342900">
              <a:defRPr/>
            </a:pPr>
            <a:r>
              <a:rPr lang="en-US" sz="1400" b="1" dirty="0">
                <a:solidFill>
                  <a:srgbClr val="50B4C8">
                    <a:lumMod val="75000"/>
                  </a:srgbClr>
                </a:solidFill>
                <a:latin typeface="Calibri" panose="020F0502020204030204" pitchFamily="34" charset="0"/>
                <a:cs typeface="Calibri" panose="020F0502020204030204" pitchFamily="34" charset="0"/>
              </a:rPr>
              <a:t>PROBLEM STATEMENT</a:t>
            </a:r>
            <a:endParaRPr lang="en-US" sz="1400" b="1" dirty="0">
              <a:solidFill>
                <a:srgbClr val="50B4C8"/>
              </a:solidFill>
              <a:latin typeface="Calibri" panose="020F0502020204030204" pitchFamily="34" charset="0"/>
              <a:cs typeface="Calibri" panose="020F0502020204030204" pitchFamily="34" charset="0"/>
            </a:endParaRPr>
          </a:p>
          <a:p>
            <a:pPr defTabSz="342900">
              <a:defRPr/>
            </a:pPr>
            <a:r>
              <a:rPr lang="en-US" sz="1400" dirty="0">
                <a:latin typeface="Calibri" panose="020F0502020204030204" pitchFamily="34" charset="0"/>
                <a:cs typeface="Calibri" panose="020F0502020204030204" pitchFamily="34" charset="0"/>
              </a:rPr>
              <a:t>Absence of predictive maintenance and real-time quality prediction tools increases the overall energy intensity of the steelmaking process via increased unplanned turnarounds (UPTA) and product </a:t>
            </a:r>
            <a:r>
              <a:rPr lang="en-US" sz="1400" dirty="0" smtClean="0">
                <a:latin typeface="Calibri" panose="020F0502020204030204" pitchFamily="34" charset="0"/>
                <a:cs typeface="Calibri" panose="020F0502020204030204" pitchFamily="34" charset="0"/>
              </a:rPr>
              <a:t>defects.</a:t>
            </a:r>
            <a:endParaRPr lang="en-US" sz="1400" dirty="0">
              <a:solidFill>
                <a:prstClr val="black"/>
              </a:solidFill>
              <a:latin typeface="Calibri" panose="020F0502020204030204" pitchFamily="34" charset="0"/>
              <a:cs typeface="Calibri" panose="020F0502020204030204" pitchFamily="34" charset="0"/>
            </a:endParaRPr>
          </a:p>
        </p:txBody>
      </p:sp>
      <p:grpSp>
        <p:nvGrpSpPr>
          <p:cNvPr id="3" name="Group 2"/>
          <p:cNvGrpSpPr/>
          <p:nvPr/>
        </p:nvGrpSpPr>
        <p:grpSpPr>
          <a:xfrm>
            <a:off x="3072340" y="6186971"/>
            <a:ext cx="3685666" cy="325601"/>
            <a:chOff x="439100" y="5376336"/>
            <a:chExt cx="3685666" cy="325601"/>
          </a:xfrm>
        </p:grpSpPr>
        <p:pic>
          <p:nvPicPr>
            <p:cNvPr id="18" name="Picture 17" descr="A picture containing clipart&#10;&#10;Description generated with very high confidence">
              <a:extLst>
                <a:ext uri="{FF2B5EF4-FFF2-40B4-BE49-F238E27FC236}">
                  <a16:creationId xmlns:a16="http://schemas.microsoft.com/office/drawing/2014/main" xmlns="" id="{6C690944-B10F-4875-8CF2-EB66AEE34A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243"/>
            <a:stretch/>
          </p:blipFill>
          <p:spPr>
            <a:xfrm>
              <a:off x="1502935" y="5443267"/>
              <a:ext cx="546346" cy="258670"/>
            </a:xfrm>
            <a:prstGeom prst="rect">
              <a:avLst/>
            </a:prstGeom>
          </p:spPr>
        </p:pic>
        <p:pic>
          <p:nvPicPr>
            <p:cNvPr id="19" name="Picture 18">
              <a:extLst>
                <a:ext uri="{FF2B5EF4-FFF2-40B4-BE49-F238E27FC236}">
                  <a16:creationId xmlns:a16="http://schemas.microsoft.com/office/drawing/2014/main" xmlns="" id="{1B37C8A9-F4BC-46EB-A9FE-D3CF9E06DF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0948" y="5413158"/>
              <a:ext cx="339549" cy="275715"/>
            </a:xfrm>
            <a:prstGeom prst="rect">
              <a:avLst/>
            </a:prstGeom>
          </p:spPr>
        </p:pic>
        <p:pic>
          <p:nvPicPr>
            <p:cNvPr id="20" name="Picture 19">
              <a:extLst>
                <a:ext uri="{FF2B5EF4-FFF2-40B4-BE49-F238E27FC236}">
                  <a16:creationId xmlns:a16="http://schemas.microsoft.com/office/drawing/2014/main" xmlns="" id="{B2757B36-D18A-4CB7-8414-98169A4629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4373" y="5432515"/>
              <a:ext cx="1170393" cy="219536"/>
            </a:xfrm>
            <a:prstGeom prst="rect">
              <a:avLst/>
            </a:prstGeom>
          </p:spPr>
        </p:pic>
        <p:pic>
          <p:nvPicPr>
            <p:cNvPr id="21" name="Picture 20">
              <a:extLst>
                <a:ext uri="{FF2B5EF4-FFF2-40B4-BE49-F238E27FC236}">
                  <a16:creationId xmlns:a16="http://schemas.microsoft.com/office/drawing/2014/main" xmlns="" id="{28588058-DC96-47CE-B749-3E19370ED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100" y="5376336"/>
              <a:ext cx="802168" cy="286468"/>
            </a:xfrm>
            <a:prstGeom prst="rect">
              <a:avLst/>
            </a:prstGeom>
          </p:spPr>
        </p:pic>
      </p:grpSp>
    </p:spTree>
    <p:extLst>
      <p:ext uri="{BB962C8B-B14F-4D97-AF65-F5344CB8AC3E}">
        <p14:creationId xmlns:p14="http://schemas.microsoft.com/office/powerpoint/2010/main" val="45759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CC4E6F-6D93-474D-ADB3-E82CD81C59B0}"/>
              </a:ext>
            </a:extLst>
          </p:cNvPr>
          <p:cNvSpPr>
            <a:spLocks noGrp="1"/>
          </p:cNvSpPr>
          <p:nvPr>
            <p:ph type="title"/>
          </p:nvPr>
        </p:nvSpPr>
        <p:spPr>
          <a:xfrm>
            <a:off x="18109" y="26542"/>
            <a:ext cx="9143999" cy="994172"/>
          </a:xfrm>
        </p:spPr>
        <p:txBody>
          <a:bodyPr anchor="t">
            <a:normAutofit/>
          </a:bodyPr>
          <a:lstStyle/>
          <a:p>
            <a:pPr algn="l"/>
            <a:r>
              <a:rPr lang="en-US" sz="1800" dirty="0"/>
              <a:t>Factory 4.0 Educational Toolkit</a:t>
            </a:r>
          </a:p>
        </p:txBody>
      </p:sp>
      <p:sp>
        <p:nvSpPr>
          <p:cNvPr id="4" name="Slide Number Placeholder 3">
            <a:extLst>
              <a:ext uri="{FF2B5EF4-FFF2-40B4-BE49-F238E27FC236}">
                <a16:creationId xmlns:a16="http://schemas.microsoft.com/office/drawing/2014/main" xmlns="" id="{8384FBD9-3CFD-46C4-BDA8-1D63BDAB7200}"/>
              </a:ext>
            </a:extLst>
          </p:cNvPr>
          <p:cNvSpPr>
            <a:spLocks noGrp="1"/>
          </p:cNvSpPr>
          <p:nvPr>
            <p:ph type="sldNum" sz="quarter" idx="4"/>
          </p:nvPr>
        </p:nvSpPr>
        <p:spPr/>
        <p:txBody>
          <a:bodyPr/>
          <a:lstStyle/>
          <a:p>
            <a:fld id="{39AB8B44-8540-4CF7-92D9-250663430329}" type="slidenum">
              <a:rPr lang="en-US" smtClean="0"/>
              <a:pPr/>
              <a:t>23</a:t>
            </a:fld>
            <a:endParaRPr lang="en-US" dirty="0"/>
          </a:p>
        </p:txBody>
      </p:sp>
      <p:cxnSp>
        <p:nvCxnSpPr>
          <p:cNvPr id="45" name="Straight Connector 44">
            <a:extLst>
              <a:ext uri="{FF2B5EF4-FFF2-40B4-BE49-F238E27FC236}">
                <a16:creationId xmlns:a16="http://schemas.microsoft.com/office/drawing/2014/main" xmlns="" id="{83073ECA-214A-4434-B424-CE0AF62AEB5D}"/>
              </a:ext>
            </a:extLst>
          </p:cNvPr>
          <p:cNvCxnSpPr>
            <a:cxnSpLocks/>
          </p:cNvCxnSpPr>
          <p:nvPr/>
        </p:nvCxnSpPr>
        <p:spPr bwMode="auto">
          <a:xfrm>
            <a:off x="72010" y="3740777"/>
            <a:ext cx="900947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xmlns="" id="{6502F971-50F6-4922-AAA5-883C338ABD8E}"/>
              </a:ext>
            </a:extLst>
          </p:cNvPr>
          <p:cNvSpPr txBox="1"/>
          <p:nvPr/>
        </p:nvSpPr>
        <p:spPr>
          <a:xfrm>
            <a:off x="3507246" y="397185"/>
            <a:ext cx="1750554" cy="230832"/>
          </a:xfrm>
          <a:prstGeom prst="rect">
            <a:avLst/>
          </a:prstGeom>
          <a:solidFill>
            <a:schemeClr val="tx1"/>
          </a:solidFill>
          <a:ln>
            <a:solidFill>
              <a:schemeClr val="tx1"/>
            </a:solidFill>
          </a:ln>
        </p:spPr>
        <p:txBody>
          <a:bodyPr wrap="square" rtlCol="0">
            <a:spAutoFit/>
          </a:bodyPr>
          <a:lstStyle/>
          <a:p>
            <a:pPr defTabSz="685800" fontAlgn="auto">
              <a:spcBef>
                <a:spcPts val="0"/>
              </a:spcBef>
              <a:spcAft>
                <a:spcPts val="0"/>
              </a:spcAft>
              <a:defRPr/>
            </a:pPr>
            <a:r>
              <a:rPr lang="en-US" sz="900" b="1" dirty="0">
                <a:solidFill>
                  <a:prstClr val="white"/>
                </a:solidFill>
              </a:rPr>
              <a:t>Project Lead: Penn State</a:t>
            </a:r>
          </a:p>
        </p:txBody>
      </p:sp>
      <p:sp>
        <p:nvSpPr>
          <p:cNvPr id="11" name="Rectangle 10">
            <a:extLst>
              <a:ext uri="{FF2B5EF4-FFF2-40B4-BE49-F238E27FC236}">
                <a16:creationId xmlns:a16="http://schemas.microsoft.com/office/drawing/2014/main" xmlns="" id="{9D814978-EFAE-446D-9B70-A7EEF9AD1019}"/>
              </a:ext>
            </a:extLst>
          </p:cNvPr>
          <p:cNvSpPr/>
          <p:nvPr/>
        </p:nvSpPr>
        <p:spPr>
          <a:xfrm>
            <a:off x="1143000" y="3911498"/>
            <a:ext cx="7238999" cy="2031325"/>
          </a:xfrm>
          <a:prstGeom prst="rect">
            <a:avLst/>
          </a:prstGeom>
        </p:spPr>
        <p:txBody>
          <a:bodyPr wrap="square" anchor="t">
            <a:spAutoFit/>
          </a:bodyPr>
          <a:lstStyle/>
          <a:p>
            <a:pPr defTabSz="685800" fontAlgn="auto">
              <a:spcBef>
                <a:spcPts val="0"/>
              </a:spcBef>
              <a:spcAft>
                <a:spcPts val="0"/>
              </a:spcAft>
              <a:defRPr/>
            </a:pPr>
            <a:r>
              <a:rPr lang="en-US" sz="1400" b="1" dirty="0">
                <a:solidFill>
                  <a:srgbClr val="50B4C8">
                    <a:lumMod val="75000"/>
                  </a:srgbClr>
                </a:solidFill>
                <a:latin typeface="Calibri" panose="020F0502020204030204" pitchFamily="34" charset="0"/>
                <a:cs typeface="Calibri" panose="020F0502020204030204" pitchFamily="34" charset="0"/>
              </a:rPr>
              <a:t>POTENTIAL IMPACT</a:t>
            </a:r>
            <a:endParaRPr lang="en-US" sz="1400" dirty="0">
              <a:solidFill>
                <a:prstClr val="black"/>
              </a:solidFill>
              <a:latin typeface="Calibri" panose="020F0502020204030204" pitchFamily="34" charset="0"/>
              <a:cs typeface="Calibri" panose="020F0502020204030204" pitchFamily="34" charset="0"/>
            </a:endParaRPr>
          </a:p>
          <a:p>
            <a:pPr marL="128588" indent="-128588">
              <a:buFont typeface="Wingdings" panose="05000000000000000000" pitchFamily="2" charset="2"/>
              <a:buChar char="§"/>
            </a:pPr>
            <a:r>
              <a:rPr lang="en-US" sz="1400" dirty="0">
                <a:latin typeface="Calibri" panose="020F0502020204030204" pitchFamily="34" charset="0"/>
                <a:cs typeface="Calibri" panose="020F0502020204030204" pitchFamily="34" charset="0"/>
              </a:rPr>
              <a:t>Immediate adoption of the tool kit in the state-wide programs. </a:t>
            </a:r>
          </a:p>
          <a:p>
            <a:pPr marL="128588" indent="-128588">
              <a:buFont typeface="Wingdings" panose="05000000000000000000" pitchFamily="2" charset="2"/>
              <a:buChar char="§"/>
            </a:pPr>
            <a:r>
              <a:rPr lang="en-US" sz="1400" dirty="0">
                <a:latin typeface="Calibri" panose="020F0502020204030204" pitchFamily="34" charset="0"/>
                <a:cs typeface="Calibri" panose="020F0502020204030204" pitchFamily="34" charset="0"/>
              </a:rPr>
              <a:t>Application to a broad range of engineering and other cross-discipline educational areas</a:t>
            </a:r>
          </a:p>
          <a:p>
            <a:pPr marL="128588" indent="-128588">
              <a:buFont typeface="Wingdings" panose="05000000000000000000" pitchFamily="2" charset="2"/>
              <a:buChar char="§"/>
            </a:pPr>
            <a:r>
              <a:rPr lang="en-US" sz="1400" dirty="0">
                <a:latin typeface="Calibri" panose="020F0502020204030204" pitchFamily="34" charset="0"/>
                <a:cs typeface="Calibri" panose="020F0502020204030204" pitchFamily="34" charset="0"/>
              </a:rPr>
              <a:t>Educational platform modules can be easily developed for K-12 students in rapid </a:t>
            </a:r>
            <a:r>
              <a:rPr lang="en-US" sz="1400" dirty="0" smtClean="0">
                <a:latin typeface="Calibri" panose="020F0502020204030204" pitchFamily="34" charset="0"/>
                <a:cs typeface="Calibri" panose="020F0502020204030204" pitchFamily="34" charset="0"/>
              </a:rPr>
              <a:t>fashion</a:t>
            </a:r>
            <a:r>
              <a:rPr lang="en-US" sz="1400" dirty="0">
                <a:latin typeface="Calibri" panose="020F0502020204030204" pitchFamily="34" charset="0"/>
                <a:cs typeface="Calibri" panose="020F0502020204030204" pitchFamily="34" charset="0"/>
              </a:rPr>
              <a:t> CESMII member access to software with published code and algorithms. </a:t>
            </a:r>
          </a:p>
          <a:p>
            <a:pPr marL="128588" indent="-128588">
              <a:buFont typeface="Wingdings" panose="05000000000000000000" pitchFamily="2" charset="2"/>
              <a:buChar char="§"/>
            </a:pPr>
            <a:r>
              <a:rPr lang="en-US" sz="1400" dirty="0">
                <a:latin typeface="Calibri" panose="020F0502020204030204" pitchFamily="34" charset="0"/>
                <a:cs typeface="Calibri" panose="020F0502020204030204" pitchFamily="34" charset="0"/>
              </a:rPr>
              <a:t>Community driven extension to the software platform and educational modules for all levels of students. </a:t>
            </a:r>
          </a:p>
          <a:p>
            <a:pPr marL="128588" indent="-128588">
              <a:buFont typeface="Wingdings" panose="05000000000000000000" pitchFamily="2" charset="2"/>
              <a:buChar char="§"/>
            </a:pPr>
            <a:r>
              <a:rPr lang="en-US" sz="1400" dirty="0">
                <a:latin typeface="Calibri" panose="020F0502020204030204" pitchFamily="34" charset="0"/>
                <a:cs typeface="Calibri" panose="020F0502020204030204" pitchFamily="34" charset="0"/>
              </a:rPr>
              <a:t>Enable similar manufacturing facilities to evaluate and apply learning from this program into its operations</a:t>
            </a:r>
          </a:p>
        </p:txBody>
      </p:sp>
      <p:sp>
        <p:nvSpPr>
          <p:cNvPr id="13" name="TextBox 12">
            <a:extLst>
              <a:ext uri="{FF2B5EF4-FFF2-40B4-BE49-F238E27FC236}">
                <a16:creationId xmlns:a16="http://schemas.microsoft.com/office/drawing/2014/main" xmlns="" id="{344E81A1-72AA-4E37-BFB3-BFEE117DB50B}"/>
              </a:ext>
            </a:extLst>
          </p:cNvPr>
          <p:cNvSpPr txBox="1"/>
          <p:nvPr/>
        </p:nvSpPr>
        <p:spPr>
          <a:xfrm>
            <a:off x="181624" y="2307114"/>
            <a:ext cx="4008046" cy="954107"/>
          </a:xfrm>
          <a:prstGeom prst="rect">
            <a:avLst/>
          </a:prstGeom>
          <a:noFill/>
        </p:spPr>
        <p:txBody>
          <a:bodyPr wrap="square" rtlCol="0" anchor="t">
            <a:spAutoFit/>
          </a:bodyPr>
          <a:lstStyle/>
          <a:p>
            <a:pPr defTabSz="342900" fontAlgn="auto">
              <a:spcBef>
                <a:spcPts val="0"/>
              </a:spcBef>
              <a:spcAft>
                <a:spcPts val="0"/>
              </a:spcAft>
              <a:defRPr/>
            </a:pPr>
            <a:r>
              <a:rPr lang="en-US" sz="1400" b="1" dirty="0">
                <a:solidFill>
                  <a:srgbClr val="50B4C8">
                    <a:lumMod val="75000"/>
                  </a:srgbClr>
                </a:solidFill>
                <a:latin typeface="Calibri" panose="020F0502020204030204" pitchFamily="34" charset="0"/>
                <a:cs typeface="Calibri" panose="020F0502020204030204" pitchFamily="34" charset="0"/>
              </a:rPr>
              <a:t>PROJECT GOAL</a:t>
            </a:r>
            <a:r>
              <a:rPr lang="en-US" sz="1400" b="1" dirty="0">
                <a:solidFill>
                  <a:srgbClr val="50B4C8"/>
                </a:solidFill>
                <a:latin typeface="Calibri" panose="020F0502020204030204" pitchFamily="34" charset="0"/>
                <a:cs typeface="Calibri" panose="020F0502020204030204" pitchFamily="34" charset="0"/>
              </a:rPr>
              <a:t> </a:t>
            </a:r>
          </a:p>
          <a:p>
            <a:pPr defTabSz="342900">
              <a:defRPr/>
            </a:pPr>
            <a:r>
              <a:rPr lang="en-US" sz="1400" dirty="0">
                <a:latin typeface="Calibri" panose="020F0502020204030204" pitchFamily="34" charset="0"/>
                <a:cs typeface="Calibri" panose="020F0502020204030204" pitchFamily="34" charset="0"/>
              </a:rPr>
              <a:t>To develop an instrumented bench scale extrusion kit and platform that can be integrated into education modules (labs, projects, etc.)</a:t>
            </a:r>
            <a:endParaRPr lang="en-US" sz="14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5EF35175-31C2-49DD-8372-292BD7A3BA4A}"/>
              </a:ext>
            </a:extLst>
          </p:cNvPr>
          <p:cNvSpPr txBox="1"/>
          <p:nvPr/>
        </p:nvSpPr>
        <p:spPr>
          <a:xfrm>
            <a:off x="185905" y="968983"/>
            <a:ext cx="4427783" cy="1169551"/>
          </a:xfrm>
          <a:prstGeom prst="rect">
            <a:avLst/>
          </a:prstGeom>
          <a:noFill/>
        </p:spPr>
        <p:txBody>
          <a:bodyPr wrap="square" rtlCol="0" anchor="t">
            <a:spAutoFit/>
          </a:bodyPr>
          <a:lstStyle/>
          <a:p>
            <a:pPr defTabSz="342900" fontAlgn="auto">
              <a:spcBef>
                <a:spcPts val="0"/>
              </a:spcBef>
              <a:spcAft>
                <a:spcPts val="0"/>
              </a:spcAft>
              <a:defRPr/>
            </a:pPr>
            <a:r>
              <a:rPr lang="en-US" sz="1400" b="1" dirty="0">
                <a:solidFill>
                  <a:srgbClr val="50B4C8">
                    <a:lumMod val="75000"/>
                  </a:srgbClr>
                </a:solidFill>
                <a:latin typeface="Calibri" panose="020F0502020204030204" pitchFamily="34" charset="0"/>
                <a:cs typeface="Calibri" panose="020F0502020204030204" pitchFamily="34" charset="0"/>
              </a:rPr>
              <a:t>PROBLEM STATEMENT</a:t>
            </a:r>
            <a:r>
              <a:rPr lang="en-US" sz="1400" b="1" dirty="0">
                <a:solidFill>
                  <a:srgbClr val="50B4C8"/>
                </a:solidFill>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rPr>
              <a:t>Rapid pace of technology development has left educational systems scrambling to keep pace and adapt learning outcomes, resulting in inadequate preparedness and readiness of workforce at all levels</a:t>
            </a:r>
          </a:p>
        </p:txBody>
      </p:sp>
      <p:grpSp>
        <p:nvGrpSpPr>
          <p:cNvPr id="5" name="Group 4"/>
          <p:cNvGrpSpPr/>
          <p:nvPr/>
        </p:nvGrpSpPr>
        <p:grpSpPr>
          <a:xfrm>
            <a:off x="3071445" y="6093965"/>
            <a:ext cx="2974894" cy="511456"/>
            <a:chOff x="532352" y="5079327"/>
            <a:chExt cx="2974894" cy="511456"/>
          </a:xfrm>
        </p:grpSpPr>
        <p:pic>
          <p:nvPicPr>
            <p:cNvPr id="16" name="Picture 15">
              <a:extLst>
                <a:ext uri="{FF2B5EF4-FFF2-40B4-BE49-F238E27FC236}">
                  <a16:creationId xmlns:a16="http://schemas.microsoft.com/office/drawing/2014/main" xmlns="" id="{31FF3A84-4145-470A-A838-B4B365109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352" y="5114734"/>
              <a:ext cx="1041766" cy="476049"/>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xmlns="" id="{E4063E74-946E-48F9-9388-595E734D47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6191" y="5079327"/>
              <a:ext cx="1231055" cy="417374"/>
            </a:xfrm>
            <a:prstGeom prst="rect">
              <a:avLst/>
            </a:prstGeom>
          </p:spPr>
        </p:pic>
      </p:grpSp>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9099" y="1278465"/>
            <a:ext cx="4126401" cy="2311170"/>
          </a:xfrm>
          <a:prstGeom prst="rect">
            <a:avLst/>
          </a:prstGeom>
        </p:spPr>
      </p:pic>
    </p:spTree>
    <p:extLst>
      <p:ext uri="{BB962C8B-B14F-4D97-AF65-F5344CB8AC3E}">
        <p14:creationId xmlns:p14="http://schemas.microsoft.com/office/powerpoint/2010/main" val="1556615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16" y="0"/>
            <a:ext cx="9183384" cy="812800"/>
          </a:xfrm>
        </p:spPr>
        <p:txBody>
          <a:bodyPr/>
          <a:lstStyle/>
          <a:p>
            <a:r>
              <a:rPr lang="en-US" sz="2000" dirty="0">
                <a:solidFill>
                  <a:schemeClr val="accent5"/>
                </a:solidFill>
              </a:rPr>
              <a:t>Technical Topic </a:t>
            </a:r>
            <a:r>
              <a:rPr lang="en-US" sz="2000" dirty="0" smtClean="0">
                <a:solidFill>
                  <a:schemeClr val="accent5"/>
                </a:solidFill>
              </a:rPr>
              <a:t>Background : Smart Manufacturing – A national priority </a:t>
            </a:r>
            <a:endParaRPr lang="en-US" sz="2000" dirty="0">
              <a:solidFill>
                <a:schemeClr val="accent5"/>
              </a:solidFill>
            </a:endParaRPr>
          </a:p>
        </p:txBody>
      </p:sp>
      <p:pic>
        <p:nvPicPr>
          <p:cNvPr id="3" name="Picture 2"/>
          <p:cNvPicPr>
            <a:picLocks noChangeAspect="1"/>
          </p:cNvPicPr>
          <p:nvPr/>
        </p:nvPicPr>
        <p:blipFill>
          <a:blip r:embed="rId3"/>
          <a:stretch>
            <a:fillRect/>
          </a:stretch>
        </p:blipFill>
        <p:spPr>
          <a:xfrm>
            <a:off x="173182" y="3048000"/>
            <a:ext cx="2590800" cy="3399087"/>
          </a:xfrm>
          <a:prstGeom prst="rect">
            <a:avLst/>
          </a:prstGeom>
        </p:spPr>
      </p:pic>
      <p:pic>
        <p:nvPicPr>
          <p:cNvPr id="5" name="Picture 4"/>
          <p:cNvPicPr>
            <a:picLocks noChangeAspect="1"/>
          </p:cNvPicPr>
          <p:nvPr/>
        </p:nvPicPr>
        <p:blipFill>
          <a:blip r:embed="rId4"/>
          <a:stretch>
            <a:fillRect/>
          </a:stretch>
        </p:blipFill>
        <p:spPr>
          <a:xfrm>
            <a:off x="3079172" y="3107468"/>
            <a:ext cx="2511031" cy="3272764"/>
          </a:xfrm>
          <a:prstGeom prst="rect">
            <a:avLst/>
          </a:prstGeom>
        </p:spPr>
      </p:pic>
      <p:pic>
        <p:nvPicPr>
          <p:cNvPr id="6" name="Picture 5"/>
          <p:cNvPicPr>
            <a:picLocks noChangeAspect="1"/>
          </p:cNvPicPr>
          <p:nvPr/>
        </p:nvPicPr>
        <p:blipFill>
          <a:blip r:embed="rId5"/>
          <a:stretch>
            <a:fillRect/>
          </a:stretch>
        </p:blipFill>
        <p:spPr>
          <a:xfrm>
            <a:off x="6050584" y="3048000"/>
            <a:ext cx="2560016" cy="3332232"/>
          </a:xfrm>
          <a:prstGeom prst="rect">
            <a:avLst/>
          </a:prstGeom>
          <a:ln>
            <a:solidFill>
              <a:srgbClr val="0D3C8C"/>
            </a:solidFill>
          </a:ln>
        </p:spPr>
      </p:pic>
      <p:sp>
        <p:nvSpPr>
          <p:cNvPr id="7" name="Rectangle 6"/>
          <p:cNvSpPr/>
          <p:nvPr/>
        </p:nvSpPr>
        <p:spPr>
          <a:xfrm>
            <a:off x="77290" y="926112"/>
            <a:ext cx="2686692" cy="1754326"/>
          </a:xfrm>
          <a:prstGeom prst="rect">
            <a:avLst/>
          </a:prstGeom>
        </p:spPr>
        <p:txBody>
          <a:bodyPr wrap="square">
            <a:spAutoFit/>
          </a:bodyPr>
          <a:lstStyle/>
          <a:p>
            <a:r>
              <a:rPr lang="en-US" b="1" dirty="0"/>
              <a:t>Whitehouse 2018</a:t>
            </a:r>
            <a:r>
              <a:rPr lang="en-US" dirty="0"/>
              <a:t>: Smart Manufacturing  is a critical priority --  Strategy For American Leadership In Advanced Manufacturing Report.</a:t>
            </a:r>
          </a:p>
        </p:txBody>
      </p:sp>
      <p:sp>
        <p:nvSpPr>
          <p:cNvPr id="8" name="Rectangle 7"/>
          <p:cNvSpPr/>
          <p:nvPr/>
        </p:nvSpPr>
        <p:spPr>
          <a:xfrm>
            <a:off x="3030578" y="833780"/>
            <a:ext cx="2559626" cy="2308324"/>
          </a:xfrm>
          <a:prstGeom prst="rect">
            <a:avLst/>
          </a:prstGeom>
        </p:spPr>
        <p:txBody>
          <a:bodyPr wrap="square">
            <a:spAutoFit/>
          </a:bodyPr>
          <a:lstStyle/>
          <a:p>
            <a:r>
              <a:rPr lang="en-US" b="1" dirty="0" smtClean="0"/>
              <a:t>DOE QTR: </a:t>
            </a:r>
            <a:r>
              <a:rPr lang="en-US" dirty="0" smtClean="0"/>
              <a:t>Data </a:t>
            </a:r>
            <a:r>
              <a:rPr lang="en-US" dirty="0"/>
              <a:t>and automation can accelerate processing, increase real-time feedback, and optimize energy use at every manufacturing systems level.</a:t>
            </a:r>
          </a:p>
        </p:txBody>
      </p:sp>
      <p:sp>
        <p:nvSpPr>
          <p:cNvPr id="9" name="Rectangle 8"/>
          <p:cNvSpPr/>
          <p:nvPr/>
        </p:nvSpPr>
        <p:spPr>
          <a:xfrm>
            <a:off x="5938942" y="926112"/>
            <a:ext cx="2747858" cy="1477328"/>
          </a:xfrm>
          <a:prstGeom prst="rect">
            <a:avLst/>
          </a:prstGeom>
        </p:spPr>
        <p:txBody>
          <a:bodyPr wrap="square">
            <a:spAutoFit/>
          </a:bodyPr>
          <a:lstStyle/>
          <a:p>
            <a:r>
              <a:rPr lang="en-US" b="1" dirty="0"/>
              <a:t>WMF Report 2018</a:t>
            </a:r>
            <a:r>
              <a:rPr lang="en-US" dirty="0"/>
              <a:t>: A major driver of this re-shoring activity is smart and advanced manufacturing.  </a:t>
            </a:r>
          </a:p>
        </p:txBody>
      </p:sp>
    </p:spTree>
    <p:extLst>
      <p:ext uri="{BB962C8B-B14F-4D97-AF65-F5344CB8AC3E}">
        <p14:creationId xmlns:p14="http://schemas.microsoft.com/office/powerpoint/2010/main" val="1737497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560" y="-18587"/>
            <a:ext cx="9144000" cy="822139"/>
          </a:xfrm>
          <a:prstGeom prst="rect">
            <a:avLst/>
          </a:prstGeom>
          <a:noFill/>
        </p:spPr>
        <p:txBody>
          <a:bodyPr vert="horz" lIns="68580" tIns="34290" rIns="68580" bIns="34290" rtlCol="0" anchor="ctr">
            <a:normAutofit/>
          </a:bodyPr>
          <a:lstStyle>
            <a:lvl1pPr fontAlgn="base">
              <a:lnSpc>
                <a:spcPct val="90000"/>
              </a:lnSpc>
              <a:spcBef>
                <a:spcPct val="0"/>
              </a:spcBef>
              <a:spcAft>
                <a:spcPct val="0"/>
              </a:spcAft>
              <a:defRPr lang="en-US" sz="2800" b="1" i="0">
                <a:solidFill>
                  <a:srgbClr val="FFFF00"/>
                </a:solidFill>
                <a:latin typeface="+mj-lt"/>
                <a:ea typeface="+mj-ea"/>
                <a:cs typeface="+mj-cs"/>
              </a:defRPr>
            </a:lvl1pPr>
            <a:lvl2pPr defTabSz="457189" eaLnBrk="0" fontAlgn="base" hangingPunct="0">
              <a:lnSpc>
                <a:spcPts val="2800"/>
              </a:lnSpc>
              <a:spcBef>
                <a:spcPct val="0"/>
              </a:spcBef>
              <a:spcAft>
                <a:spcPct val="0"/>
              </a:spcAft>
              <a:defRPr sz="2600">
                <a:solidFill>
                  <a:srgbClr val="FFFFFF"/>
                </a:solidFill>
                <a:latin typeface="Arial" charset="0"/>
              </a:defRPr>
            </a:lvl2pPr>
            <a:lvl3pPr defTabSz="457189" eaLnBrk="0" fontAlgn="base" hangingPunct="0">
              <a:lnSpc>
                <a:spcPts val="2800"/>
              </a:lnSpc>
              <a:spcBef>
                <a:spcPct val="0"/>
              </a:spcBef>
              <a:spcAft>
                <a:spcPct val="0"/>
              </a:spcAft>
              <a:defRPr sz="2600">
                <a:solidFill>
                  <a:srgbClr val="FFFFFF"/>
                </a:solidFill>
                <a:latin typeface="Arial" charset="0"/>
              </a:defRPr>
            </a:lvl3pPr>
            <a:lvl4pPr defTabSz="457189" eaLnBrk="0" fontAlgn="base" hangingPunct="0">
              <a:lnSpc>
                <a:spcPts val="2800"/>
              </a:lnSpc>
              <a:spcBef>
                <a:spcPct val="0"/>
              </a:spcBef>
              <a:spcAft>
                <a:spcPct val="0"/>
              </a:spcAft>
              <a:defRPr sz="2600">
                <a:solidFill>
                  <a:srgbClr val="FFFFFF"/>
                </a:solidFill>
                <a:latin typeface="Arial" charset="0"/>
              </a:defRPr>
            </a:lvl4pPr>
            <a:lvl5pPr defTabSz="457189" eaLnBrk="0" fontAlgn="base" hangingPunct="0">
              <a:lnSpc>
                <a:spcPts val="2800"/>
              </a:lnSpc>
              <a:spcBef>
                <a:spcPct val="0"/>
              </a:spcBef>
              <a:spcAft>
                <a:spcPct val="0"/>
              </a:spcAft>
              <a:defRPr sz="2600">
                <a:solidFill>
                  <a:srgbClr val="FFFFFF"/>
                </a:solidFill>
                <a:latin typeface="Arial" charset="0"/>
              </a:defRPr>
            </a:lvl5pPr>
            <a:lvl6pPr marL="457189" defTabSz="457189" fontAlgn="base">
              <a:lnSpc>
                <a:spcPts val="2800"/>
              </a:lnSpc>
              <a:spcBef>
                <a:spcPct val="0"/>
              </a:spcBef>
              <a:spcAft>
                <a:spcPct val="0"/>
              </a:spcAft>
              <a:defRPr sz="2600">
                <a:solidFill>
                  <a:srgbClr val="FFFFFF"/>
                </a:solidFill>
                <a:latin typeface="Arial" charset="0"/>
              </a:defRPr>
            </a:lvl6pPr>
            <a:lvl7pPr marL="914377" defTabSz="457189" fontAlgn="base">
              <a:lnSpc>
                <a:spcPts val="2800"/>
              </a:lnSpc>
              <a:spcBef>
                <a:spcPct val="0"/>
              </a:spcBef>
              <a:spcAft>
                <a:spcPct val="0"/>
              </a:spcAft>
              <a:defRPr sz="2600">
                <a:solidFill>
                  <a:srgbClr val="FFFFFF"/>
                </a:solidFill>
                <a:latin typeface="Arial" charset="0"/>
              </a:defRPr>
            </a:lvl7pPr>
            <a:lvl8pPr marL="1371566" defTabSz="457189" fontAlgn="base">
              <a:lnSpc>
                <a:spcPts val="2800"/>
              </a:lnSpc>
              <a:spcBef>
                <a:spcPct val="0"/>
              </a:spcBef>
              <a:spcAft>
                <a:spcPct val="0"/>
              </a:spcAft>
              <a:defRPr sz="2600">
                <a:solidFill>
                  <a:srgbClr val="FFFFFF"/>
                </a:solidFill>
                <a:latin typeface="Arial" charset="0"/>
              </a:defRPr>
            </a:lvl8pPr>
            <a:lvl9pPr marL="1828754" defTabSz="457189" fontAlgn="base">
              <a:lnSpc>
                <a:spcPts val="2800"/>
              </a:lnSpc>
              <a:spcBef>
                <a:spcPct val="0"/>
              </a:spcBef>
              <a:spcAft>
                <a:spcPct val="0"/>
              </a:spcAft>
              <a:defRPr sz="2600">
                <a:solidFill>
                  <a:srgbClr val="FFFFFF"/>
                </a:solidFill>
                <a:latin typeface="Arial" charset="0"/>
              </a:defRPr>
            </a:lvl9pPr>
          </a:lstStyle>
          <a:p>
            <a:r>
              <a:rPr lang="en-US" sz="2100" dirty="0" smtClean="0">
                <a:solidFill>
                  <a:srgbClr val="00853F"/>
                </a:solidFill>
              </a:rPr>
              <a:t>SM </a:t>
            </a:r>
            <a:r>
              <a:rPr lang="en-US" sz="2100" dirty="0">
                <a:solidFill>
                  <a:srgbClr val="00853F"/>
                </a:solidFill>
              </a:rPr>
              <a:t>relies on converting data into actionable insights using data analytics</a:t>
            </a:r>
          </a:p>
          <a:p>
            <a:r>
              <a:rPr lang="en-US" sz="2100" dirty="0">
                <a:solidFill>
                  <a:srgbClr val="00853F"/>
                </a:solidFill>
              </a:rPr>
              <a:t>We will need a Smart Manufacturing Reference Architecture</a:t>
            </a:r>
          </a:p>
        </p:txBody>
      </p:sp>
      <p:pic>
        <p:nvPicPr>
          <p:cNvPr id="4" name="Picture 3"/>
          <p:cNvPicPr>
            <a:picLocks noChangeAspect="1"/>
          </p:cNvPicPr>
          <p:nvPr/>
        </p:nvPicPr>
        <p:blipFill>
          <a:blip r:embed="rId2"/>
          <a:stretch>
            <a:fillRect/>
          </a:stretch>
        </p:blipFill>
        <p:spPr>
          <a:xfrm>
            <a:off x="0" y="920204"/>
            <a:ext cx="5261773" cy="5632996"/>
          </a:xfrm>
          <a:prstGeom prst="rect">
            <a:avLst/>
          </a:prstGeom>
        </p:spPr>
      </p:pic>
      <p:sp>
        <p:nvSpPr>
          <p:cNvPr id="47" name="Rectangle 46"/>
          <p:cNvSpPr/>
          <p:nvPr/>
        </p:nvSpPr>
        <p:spPr>
          <a:xfrm>
            <a:off x="5478198" y="2982920"/>
            <a:ext cx="1381600" cy="305656"/>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Automation</a:t>
            </a:r>
            <a:endParaRPr lang="en-US" dirty="0">
              <a:solidFill>
                <a:srgbClr val="FFFF00"/>
              </a:solidFill>
            </a:endParaRPr>
          </a:p>
        </p:txBody>
      </p:sp>
      <p:sp>
        <p:nvSpPr>
          <p:cNvPr id="52" name="Rectangle 51"/>
          <p:cNvSpPr/>
          <p:nvPr/>
        </p:nvSpPr>
        <p:spPr>
          <a:xfrm>
            <a:off x="5470784" y="4091854"/>
            <a:ext cx="1396429" cy="305656"/>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Control</a:t>
            </a:r>
            <a:endParaRPr lang="en-US" dirty="0">
              <a:solidFill>
                <a:srgbClr val="FFFF00"/>
              </a:solidFill>
            </a:endParaRPr>
          </a:p>
        </p:txBody>
      </p:sp>
      <p:sp>
        <p:nvSpPr>
          <p:cNvPr id="53" name="Rectangle 52"/>
          <p:cNvSpPr/>
          <p:nvPr/>
        </p:nvSpPr>
        <p:spPr>
          <a:xfrm>
            <a:off x="5466075" y="3521880"/>
            <a:ext cx="1405847" cy="336670"/>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Optimize</a:t>
            </a:r>
            <a:endParaRPr lang="en-US" dirty="0">
              <a:solidFill>
                <a:srgbClr val="FFFF00"/>
              </a:solidFill>
            </a:endParaRPr>
          </a:p>
        </p:txBody>
      </p:sp>
      <p:sp>
        <p:nvSpPr>
          <p:cNvPr id="54" name="Rectangle 53"/>
          <p:cNvSpPr/>
          <p:nvPr/>
        </p:nvSpPr>
        <p:spPr>
          <a:xfrm>
            <a:off x="5478198" y="4630814"/>
            <a:ext cx="1381600" cy="305656"/>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Predict</a:t>
            </a:r>
            <a:endParaRPr lang="en-US" dirty="0">
              <a:solidFill>
                <a:srgbClr val="FFFF00"/>
              </a:solidFill>
            </a:endParaRPr>
          </a:p>
        </p:txBody>
      </p:sp>
      <p:sp>
        <p:nvSpPr>
          <p:cNvPr id="55" name="Rectangle 54"/>
          <p:cNvSpPr/>
          <p:nvPr/>
        </p:nvSpPr>
        <p:spPr>
          <a:xfrm>
            <a:off x="5478198" y="5169774"/>
            <a:ext cx="1381600" cy="305656"/>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Monitor</a:t>
            </a:r>
            <a:endParaRPr lang="en-US" dirty="0">
              <a:solidFill>
                <a:srgbClr val="FFFF00"/>
              </a:solidFill>
            </a:endParaRPr>
          </a:p>
        </p:txBody>
      </p:sp>
      <p:sp>
        <p:nvSpPr>
          <p:cNvPr id="56" name="Rectangle 55"/>
          <p:cNvSpPr/>
          <p:nvPr/>
        </p:nvSpPr>
        <p:spPr>
          <a:xfrm>
            <a:off x="5478198" y="2443960"/>
            <a:ext cx="1381600" cy="305656"/>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Synthesis</a:t>
            </a:r>
            <a:endParaRPr lang="en-US" dirty="0">
              <a:solidFill>
                <a:srgbClr val="FFFF00"/>
              </a:solidFill>
            </a:endParaRPr>
          </a:p>
        </p:txBody>
      </p:sp>
      <p:sp>
        <p:nvSpPr>
          <p:cNvPr id="57" name="Rectangle 56"/>
          <p:cNvSpPr/>
          <p:nvPr/>
        </p:nvSpPr>
        <p:spPr>
          <a:xfrm>
            <a:off x="5478198" y="1905000"/>
            <a:ext cx="1381600" cy="305656"/>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Autonomy</a:t>
            </a:r>
            <a:endParaRPr lang="en-US" dirty="0">
              <a:solidFill>
                <a:srgbClr val="FFFF00"/>
              </a:solidFill>
            </a:endParaRPr>
          </a:p>
        </p:txBody>
      </p:sp>
      <p:sp>
        <p:nvSpPr>
          <p:cNvPr id="58" name="Rectangle 57"/>
          <p:cNvSpPr/>
          <p:nvPr/>
        </p:nvSpPr>
        <p:spPr>
          <a:xfrm>
            <a:off x="7620000" y="2875280"/>
            <a:ext cx="1381600" cy="472145"/>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Improve Productivity</a:t>
            </a:r>
            <a:endParaRPr lang="en-US" dirty="0">
              <a:solidFill>
                <a:srgbClr val="FFFF00"/>
              </a:solidFill>
            </a:endParaRPr>
          </a:p>
        </p:txBody>
      </p:sp>
      <p:sp>
        <p:nvSpPr>
          <p:cNvPr id="60" name="Rectangle 59"/>
          <p:cNvSpPr/>
          <p:nvPr/>
        </p:nvSpPr>
        <p:spPr>
          <a:xfrm>
            <a:off x="7607877" y="3662099"/>
            <a:ext cx="1405847" cy="772264"/>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Improve Resource Productivity</a:t>
            </a:r>
            <a:endParaRPr lang="en-US" dirty="0">
              <a:solidFill>
                <a:srgbClr val="FFFF00"/>
              </a:solidFill>
            </a:endParaRPr>
          </a:p>
        </p:txBody>
      </p:sp>
      <p:sp>
        <p:nvSpPr>
          <p:cNvPr id="63" name="Rectangle 62"/>
          <p:cNvSpPr/>
          <p:nvPr/>
        </p:nvSpPr>
        <p:spPr>
          <a:xfrm>
            <a:off x="7620000" y="2123055"/>
            <a:ext cx="1381600" cy="463616"/>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Improve Quality</a:t>
            </a:r>
            <a:endParaRPr lang="en-US" dirty="0">
              <a:solidFill>
                <a:srgbClr val="FFFF00"/>
              </a:solidFill>
            </a:endParaRPr>
          </a:p>
        </p:txBody>
      </p:sp>
      <p:sp>
        <p:nvSpPr>
          <p:cNvPr id="64" name="Rectangle 63"/>
          <p:cNvSpPr/>
          <p:nvPr/>
        </p:nvSpPr>
        <p:spPr>
          <a:xfrm>
            <a:off x="7620000" y="1219200"/>
            <a:ext cx="1381600" cy="589181"/>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Reduce Cost</a:t>
            </a:r>
            <a:endParaRPr lang="en-US" dirty="0">
              <a:solidFill>
                <a:srgbClr val="FFFF00"/>
              </a:solidFill>
            </a:endParaRPr>
          </a:p>
        </p:txBody>
      </p:sp>
      <p:sp>
        <p:nvSpPr>
          <p:cNvPr id="72" name="Rectangle 71"/>
          <p:cNvSpPr/>
          <p:nvPr/>
        </p:nvSpPr>
        <p:spPr>
          <a:xfrm>
            <a:off x="7620000" y="4749037"/>
            <a:ext cx="1381600" cy="446080"/>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Improve Flexibility</a:t>
            </a:r>
            <a:endParaRPr lang="en-US" dirty="0">
              <a:solidFill>
                <a:srgbClr val="FFFF00"/>
              </a:solidFill>
            </a:endParaRPr>
          </a:p>
        </p:txBody>
      </p:sp>
      <p:sp>
        <p:nvSpPr>
          <p:cNvPr id="73" name="Rectangle 72"/>
          <p:cNvSpPr/>
          <p:nvPr/>
        </p:nvSpPr>
        <p:spPr>
          <a:xfrm>
            <a:off x="7620000" y="5509789"/>
            <a:ext cx="1381600" cy="446080"/>
          </a:xfrm>
          <a:prstGeom prst="rect">
            <a:avLst/>
          </a:prstGeom>
          <a:solidFill>
            <a:srgbClr val="5056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Improve Resiliency</a:t>
            </a:r>
            <a:endParaRPr lang="en-US" dirty="0">
              <a:solidFill>
                <a:srgbClr val="FFFF00"/>
              </a:solidFill>
            </a:endParaRPr>
          </a:p>
        </p:txBody>
      </p:sp>
      <p:sp>
        <p:nvSpPr>
          <p:cNvPr id="9" name="Chevron 8"/>
          <p:cNvSpPr/>
          <p:nvPr/>
        </p:nvSpPr>
        <p:spPr>
          <a:xfrm>
            <a:off x="6966624" y="1676400"/>
            <a:ext cx="484632" cy="427946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99643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68581" y="0"/>
            <a:ext cx="9075419" cy="732746"/>
          </a:xfrm>
          <a:noFill/>
        </p:spPr>
        <p:txBody>
          <a:bodyPr vert="horz" lIns="68580" tIns="34290" rIns="68580" bIns="34290" rtlCol="0" anchor="ctr">
            <a:noAutofit/>
          </a:bodyPr>
          <a:lstStyle/>
          <a:p>
            <a:pPr defTabSz="685800">
              <a:lnSpc>
                <a:spcPct val="90000"/>
              </a:lnSpc>
            </a:pPr>
            <a:r>
              <a:rPr lang="en-US" sz="2400" dirty="0" smtClean="0">
                <a:solidFill>
                  <a:srgbClr val="00853F"/>
                </a:solidFill>
              </a:rPr>
              <a:t>SM </a:t>
            </a:r>
            <a:r>
              <a:rPr lang="en-US" sz="2400" dirty="0">
                <a:solidFill>
                  <a:srgbClr val="00853F"/>
                </a:solidFill>
              </a:rPr>
              <a:t>relies on converting data into actionable insights using data </a:t>
            </a:r>
            <a:r>
              <a:rPr lang="en-US" sz="2400" dirty="0" smtClean="0">
                <a:solidFill>
                  <a:srgbClr val="00853F"/>
                </a:solidFill>
              </a:rPr>
              <a:t>analytics We </a:t>
            </a:r>
            <a:r>
              <a:rPr lang="en-US" sz="2400" dirty="0">
                <a:solidFill>
                  <a:srgbClr val="00853F"/>
                </a:solidFill>
              </a:rPr>
              <a:t>need a good  Model-based Advanced Analytics</a:t>
            </a:r>
          </a:p>
        </p:txBody>
      </p:sp>
      <p:grpSp>
        <p:nvGrpSpPr>
          <p:cNvPr id="10" name="Group 9"/>
          <p:cNvGrpSpPr/>
          <p:nvPr/>
        </p:nvGrpSpPr>
        <p:grpSpPr>
          <a:xfrm>
            <a:off x="381000" y="990600"/>
            <a:ext cx="8361974" cy="5678506"/>
            <a:chOff x="1260289" y="1391318"/>
            <a:chExt cx="6949921" cy="4227439"/>
          </a:xfrm>
        </p:grpSpPr>
        <p:sp>
          <p:nvSpPr>
            <p:cNvPr id="5" name="Rectangle 4"/>
            <p:cNvSpPr/>
            <p:nvPr/>
          </p:nvSpPr>
          <p:spPr>
            <a:xfrm>
              <a:off x="6359429" y="1391318"/>
              <a:ext cx="1575955" cy="493489"/>
            </a:xfrm>
            <a:prstGeom prst="rect">
              <a:avLst/>
            </a:prstGeom>
            <a:solidFill>
              <a:srgbClr val="022E93"/>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lang="en-US" sz="1600" dirty="0">
                  <a:solidFill>
                    <a:srgbClr val="FFFF00"/>
                  </a:solidFill>
                </a:rPr>
                <a:t>Predict and Control  Product Quality</a:t>
              </a:r>
            </a:p>
          </p:txBody>
        </p:sp>
        <p:sp>
          <p:nvSpPr>
            <p:cNvPr id="6" name="Rectangle 5"/>
            <p:cNvSpPr/>
            <p:nvPr/>
          </p:nvSpPr>
          <p:spPr>
            <a:xfrm>
              <a:off x="6349909" y="2833982"/>
              <a:ext cx="1585475" cy="580262"/>
            </a:xfrm>
            <a:prstGeom prst="rect">
              <a:avLst/>
            </a:prstGeom>
            <a:solidFill>
              <a:srgbClr val="022E93"/>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lang="en-US" sz="1600" dirty="0">
                  <a:solidFill>
                    <a:srgbClr val="FFFF00"/>
                  </a:solidFill>
                </a:rPr>
                <a:t>Predict and Control Manufacturing Equipment Efficiency </a:t>
              </a:r>
            </a:p>
          </p:txBody>
        </p:sp>
        <p:sp>
          <p:nvSpPr>
            <p:cNvPr id="7" name="Rectangle 6"/>
            <p:cNvSpPr/>
            <p:nvPr/>
          </p:nvSpPr>
          <p:spPr>
            <a:xfrm>
              <a:off x="6359431" y="4330242"/>
              <a:ext cx="1575953" cy="492400"/>
            </a:xfrm>
            <a:prstGeom prst="rect">
              <a:avLst/>
            </a:prstGeom>
            <a:solidFill>
              <a:srgbClr val="022E93"/>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lang="en-US" sz="1600" dirty="0">
                  <a:solidFill>
                    <a:srgbClr val="FFFF00"/>
                  </a:solidFill>
                </a:rPr>
                <a:t>Predict and Control Resource Productivity </a:t>
              </a:r>
            </a:p>
          </p:txBody>
        </p:sp>
        <p:cxnSp>
          <p:nvCxnSpPr>
            <p:cNvPr id="9" name="Elbow Connector 8"/>
            <p:cNvCxnSpPr>
              <a:stCxn id="30" idx="3"/>
              <a:endCxn id="5" idx="1"/>
            </p:cNvCxnSpPr>
            <p:nvPr/>
          </p:nvCxnSpPr>
          <p:spPr>
            <a:xfrm flipV="1">
              <a:off x="5852476" y="1638063"/>
              <a:ext cx="506953" cy="1030020"/>
            </a:xfrm>
            <a:prstGeom prst="bentConnector3">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30" idx="3"/>
              <a:endCxn id="6" idx="1"/>
            </p:cNvCxnSpPr>
            <p:nvPr/>
          </p:nvCxnSpPr>
          <p:spPr>
            <a:xfrm>
              <a:off x="5852476" y="2668083"/>
              <a:ext cx="497433" cy="456031"/>
            </a:xfrm>
            <a:prstGeom prst="bentConnector3">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30" idx="3"/>
              <a:endCxn id="7" idx="1"/>
            </p:cNvCxnSpPr>
            <p:nvPr/>
          </p:nvCxnSpPr>
          <p:spPr>
            <a:xfrm>
              <a:off x="5852476" y="2668083"/>
              <a:ext cx="506954" cy="1908359"/>
            </a:xfrm>
            <a:prstGeom prst="bentConnector3">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260289" y="4602366"/>
              <a:ext cx="1229036" cy="801949"/>
            </a:xfrm>
            <a:prstGeom prst="rect">
              <a:avLst/>
            </a:prstGeom>
            <a:noFill/>
            <a:ln>
              <a:noFill/>
            </a:ln>
          </p:spPr>
          <p:txBody>
            <a:bodyPr wrap="square" rtlCol="0">
              <a:spAutoFit/>
            </a:bodyPr>
            <a:lstStyle/>
            <a:p>
              <a:pPr fontAlgn="auto">
                <a:spcBef>
                  <a:spcPts val="0"/>
                </a:spcBef>
                <a:spcAft>
                  <a:spcPts val="0"/>
                </a:spcAft>
              </a:pPr>
              <a:r>
                <a:rPr lang="en-US" sz="1600" dirty="0">
                  <a:solidFill>
                    <a:srgbClr val="000000"/>
                  </a:solidFill>
                  <a:latin typeface="Calibri"/>
                </a:rPr>
                <a:t>Measurement Error Uncertainty</a:t>
              </a:r>
            </a:p>
            <a:p>
              <a:pPr fontAlgn="auto">
                <a:spcBef>
                  <a:spcPts val="0"/>
                </a:spcBef>
                <a:spcAft>
                  <a:spcPts val="0"/>
                </a:spcAft>
              </a:pPr>
              <a:r>
                <a:rPr lang="en-US" sz="1600" dirty="0">
                  <a:solidFill>
                    <a:srgbClr val="000000"/>
                  </a:solidFill>
                  <a:latin typeface="Calibri"/>
                </a:rPr>
                <a:t>Standards</a:t>
              </a:r>
            </a:p>
          </p:txBody>
        </p:sp>
        <p:cxnSp>
          <p:nvCxnSpPr>
            <p:cNvPr id="44" name="Elbow Connector 43"/>
            <p:cNvCxnSpPr>
              <a:stCxn id="42" idx="0"/>
              <a:endCxn id="37" idx="2"/>
            </p:cNvCxnSpPr>
            <p:nvPr/>
          </p:nvCxnSpPr>
          <p:spPr>
            <a:xfrm rot="16200000" flipV="1">
              <a:off x="1541083" y="4268640"/>
              <a:ext cx="535314" cy="132136"/>
            </a:xfrm>
            <a:prstGeom prst="bentConnector3">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154" name="Group 153"/>
            <p:cNvGrpSpPr/>
            <p:nvPr/>
          </p:nvGrpSpPr>
          <p:grpSpPr>
            <a:xfrm>
              <a:off x="1260289" y="2075767"/>
              <a:ext cx="964764" cy="1991284"/>
              <a:chOff x="111413" y="1513602"/>
              <a:chExt cx="1286352" cy="2655045"/>
            </a:xfrm>
          </p:grpSpPr>
          <p:sp>
            <p:nvSpPr>
              <p:cNvPr id="37" name="Rectangle 36"/>
              <p:cNvSpPr/>
              <p:nvPr/>
            </p:nvSpPr>
            <p:spPr>
              <a:xfrm>
                <a:off x="111413" y="1513602"/>
                <a:ext cx="1286352" cy="2655045"/>
              </a:xfrm>
              <a:prstGeom prst="rect">
                <a:avLst/>
              </a:prstGeom>
              <a:solidFill>
                <a:schemeClr val="accent3">
                  <a:lumMod val="20000"/>
                  <a:lumOff val="80000"/>
                </a:schemeClr>
              </a:solidFill>
              <a:ln>
                <a:solidFill>
                  <a:srgbClr val="000000"/>
                </a:solidFill>
              </a:ln>
              <a:scene3d>
                <a:camera prst="orthographicFront"/>
                <a:lightRig rig="threePt" dir="t"/>
              </a:scene3d>
              <a:sp3d>
                <a:bevelT w="69850" prst="hardEdge"/>
              </a:sp3d>
            </p:spPr>
            <p:style>
              <a:lnRef idx="1">
                <a:schemeClr val="accent1"/>
              </a:lnRef>
              <a:fillRef idx="3">
                <a:schemeClr val="accent1"/>
              </a:fillRef>
              <a:effectRef idx="2">
                <a:schemeClr val="accent1"/>
              </a:effectRef>
              <a:fontRef idx="minor">
                <a:schemeClr val="lt1"/>
              </a:fontRef>
            </p:style>
            <p:txBody>
              <a:bodyPr rtlCol="0" anchor="t" anchorCtr="0">
                <a:normAutofit/>
              </a:bodyPr>
              <a:lstStyle/>
              <a:p>
                <a:pPr algn="ctr" fontAlgn="auto">
                  <a:spcBef>
                    <a:spcPts val="0"/>
                  </a:spcBef>
                  <a:spcAft>
                    <a:spcPts val="0"/>
                  </a:spcAft>
                </a:pPr>
                <a:r>
                  <a:rPr lang="en-US" sz="1600" b="1" dirty="0">
                    <a:solidFill>
                      <a:srgbClr val="000000"/>
                    </a:solidFill>
                  </a:rPr>
                  <a:t>Data</a:t>
                </a:r>
              </a:p>
            </p:txBody>
          </p:sp>
          <p:sp>
            <p:nvSpPr>
              <p:cNvPr id="24" name="Rectangle 23"/>
              <p:cNvSpPr/>
              <p:nvPr/>
            </p:nvSpPr>
            <p:spPr>
              <a:xfrm>
                <a:off x="256373" y="2659744"/>
                <a:ext cx="1006581" cy="567476"/>
              </a:xfrm>
              <a:prstGeom prst="rect">
                <a:avLst/>
              </a:prstGeom>
              <a:solidFill>
                <a:srgbClr val="022E93"/>
              </a:solidFill>
              <a:ln>
                <a:solidFill>
                  <a:srgbClr val="00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lang="en-US" sz="1600" dirty="0">
                    <a:solidFill>
                      <a:srgbClr val="FFFFFF"/>
                    </a:solidFill>
                  </a:rPr>
                  <a:t>Process Data</a:t>
                </a:r>
              </a:p>
            </p:txBody>
          </p:sp>
          <p:sp>
            <p:nvSpPr>
              <p:cNvPr id="36" name="Rectangle 35"/>
              <p:cNvSpPr/>
              <p:nvPr/>
            </p:nvSpPr>
            <p:spPr>
              <a:xfrm>
                <a:off x="249446" y="1810322"/>
                <a:ext cx="1010285" cy="735279"/>
              </a:xfrm>
              <a:prstGeom prst="rect">
                <a:avLst/>
              </a:prstGeom>
              <a:solidFill>
                <a:srgbClr val="022E93"/>
              </a:solidFill>
              <a:ln>
                <a:solidFill>
                  <a:srgbClr val="00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lang="en-US" sz="1600" dirty="0">
                    <a:solidFill>
                      <a:srgbClr val="FFFFFF"/>
                    </a:solidFill>
                  </a:rPr>
                  <a:t>Resource  Data</a:t>
                </a:r>
              </a:p>
            </p:txBody>
          </p:sp>
          <p:sp>
            <p:nvSpPr>
              <p:cNvPr id="115" name="Rectangle 114"/>
              <p:cNvSpPr/>
              <p:nvPr/>
            </p:nvSpPr>
            <p:spPr>
              <a:xfrm>
                <a:off x="260077" y="3316366"/>
                <a:ext cx="1006581" cy="567476"/>
              </a:xfrm>
              <a:prstGeom prst="rect">
                <a:avLst/>
              </a:prstGeom>
              <a:solidFill>
                <a:srgbClr val="022E93"/>
              </a:solidFill>
              <a:ln>
                <a:solidFill>
                  <a:srgbClr val="00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lang="en-US" sz="1600" dirty="0">
                    <a:solidFill>
                      <a:srgbClr val="FFFFFF"/>
                    </a:solidFill>
                  </a:rPr>
                  <a:t>Input Data</a:t>
                </a:r>
              </a:p>
            </p:txBody>
          </p:sp>
        </p:grpSp>
        <p:cxnSp>
          <p:nvCxnSpPr>
            <p:cNvPr id="121" name="Elbow Connector 120"/>
            <p:cNvCxnSpPr>
              <a:stCxn id="37" idx="3"/>
            </p:cNvCxnSpPr>
            <p:nvPr/>
          </p:nvCxnSpPr>
          <p:spPr>
            <a:xfrm flipV="1">
              <a:off x="2225053" y="2668082"/>
              <a:ext cx="3721175" cy="403326"/>
            </a:xfrm>
            <a:prstGeom prst="bentConnector3">
              <a:avLst>
                <a:gd name="adj1" fmla="val 56883"/>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2579789" y="1531372"/>
              <a:ext cx="1395591" cy="3490545"/>
              <a:chOff x="1915719" y="898827"/>
              <a:chExt cx="1860788" cy="4654061"/>
            </a:xfrm>
          </p:grpSpPr>
          <p:sp>
            <p:nvSpPr>
              <p:cNvPr id="70" name="Rectangle 69"/>
              <p:cNvSpPr/>
              <p:nvPr/>
            </p:nvSpPr>
            <p:spPr>
              <a:xfrm>
                <a:off x="1915719" y="898827"/>
                <a:ext cx="1860788" cy="4654061"/>
              </a:xfrm>
              <a:prstGeom prst="rect">
                <a:avLst/>
              </a:prstGeom>
              <a:solidFill>
                <a:schemeClr val="accent3">
                  <a:lumMod val="20000"/>
                  <a:lumOff val="80000"/>
                </a:schemeClr>
              </a:solidFill>
              <a:ln>
                <a:solidFill>
                  <a:schemeClr val="tx1"/>
                </a:solidFill>
              </a:ln>
              <a:scene3d>
                <a:camera prst="orthographicFront"/>
                <a:lightRig rig="threePt" dir="t"/>
              </a:scene3d>
              <a:sp3d>
                <a:bevelT w="69850" prst="hardEdge"/>
              </a:sp3d>
            </p:spPr>
            <p:style>
              <a:lnRef idx="1">
                <a:schemeClr val="accent1"/>
              </a:lnRef>
              <a:fillRef idx="3">
                <a:schemeClr val="accent1"/>
              </a:fillRef>
              <a:effectRef idx="2">
                <a:schemeClr val="accent1"/>
              </a:effectRef>
              <a:fontRef idx="minor">
                <a:schemeClr val="lt1"/>
              </a:fontRef>
            </p:style>
            <p:txBody>
              <a:bodyPr rtlCol="0" anchor="t" anchorCtr="0">
                <a:normAutofit/>
              </a:bodyPr>
              <a:lstStyle/>
              <a:p>
                <a:pPr algn="ctr" fontAlgn="auto">
                  <a:spcBef>
                    <a:spcPts val="0"/>
                  </a:spcBef>
                  <a:spcAft>
                    <a:spcPts val="0"/>
                  </a:spcAft>
                </a:pPr>
                <a:r>
                  <a:rPr lang="en-US" sz="1600" b="1" dirty="0">
                    <a:solidFill>
                      <a:srgbClr val="000000"/>
                    </a:solidFill>
                  </a:rPr>
                  <a:t>Analytics</a:t>
                </a:r>
              </a:p>
            </p:txBody>
          </p:sp>
          <p:grpSp>
            <p:nvGrpSpPr>
              <p:cNvPr id="150" name="Group 149"/>
              <p:cNvGrpSpPr/>
              <p:nvPr/>
            </p:nvGrpSpPr>
            <p:grpSpPr>
              <a:xfrm>
                <a:off x="2022152" y="1231271"/>
                <a:ext cx="1709955" cy="4170340"/>
                <a:chOff x="2022145" y="1504095"/>
                <a:chExt cx="1709955" cy="4170339"/>
              </a:xfrm>
            </p:grpSpPr>
            <p:sp>
              <p:nvSpPr>
                <p:cNvPr id="118" name="Rectangle 117"/>
                <p:cNvSpPr/>
                <p:nvPr/>
              </p:nvSpPr>
              <p:spPr>
                <a:xfrm>
                  <a:off x="2022145" y="1504095"/>
                  <a:ext cx="1709955" cy="1653980"/>
                </a:xfrm>
                <a:prstGeom prst="rect">
                  <a:avLst/>
                </a:prstGeom>
                <a:solidFill>
                  <a:srgbClr val="022E93"/>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94" name="Rectangle 93"/>
                <p:cNvSpPr/>
                <p:nvPr/>
              </p:nvSpPr>
              <p:spPr>
                <a:xfrm>
                  <a:off x="2022145" y="3291983"/>
                  <a:ext cx="1709955" cy="2382451"/>
                </a:xfrm>
                <a:prstGeom prst="rect">
                  <a:avLst/>
                </a:prstGeom>
                <a:solidFill>
                  <a:srgbClr val="022E93"/>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71" name="Rectangle 70"/>
                <p:cNvSpPr/>
                <p:nvPr/>
              </p:nvSpPr>
              <p:spPr>
                <a:xfrm>
                  <a:off x="2286076" y="2434051"/>
                  <a:ext cx="1211881" cy="610776"/>
                </a:xfrm>
                <a:prstGeom prst="rect">
                  <a:avLst/>
                </a:prstGeom>
                <a:solidFill>
                  <a:schemeClr val="accent1">
                    <a:lumMod val="40000"/>
                    <a:lumOff val="60000"/>
                  </a:schemeClr>
                </a:solidFill>
                <a:ln>
                  <a:solidFill>
                    <a:srgbClr val="8EB4E3"/>
                  </a:solidFill>
                </a:ln>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fontAlgn="auto">
                    <a:spcBef>
                      <a:spcPts val="0"/>
                    </a:spcBef>
                    <a:spcAft>
                      <a:spcPts val="0"/>
                    </a:spcAft>
                  </a:pPr>
                  <a:r>
                    <a:rPr lang="en-US" sz="1600" dirty="0">
                      <a:solidFill>
                        <a:srgbClr val="000000"/>
                      </a:solidFill>
                    </a:rPr>
                    <a:t>Diagnostics</a:t>
                  </a:r>
                </a:p>
                <a:p>
                  <a:pPr algn="ctr" fontAlgn="auto">
                    <a:spcBef>
                      <a:spcPts val="0"/>
                    </a:spcBef>
                    <a:spcAft>
                      <a:spcPts val="0"/>
                    </a:spcAft>
                  </a:pPr>
                  <a:r>
                    <a:rPr lang="en-US" sz="1600" dirty="0">
                      <a:solidFill>
                        <a:srgbClr val="000000"/>
                      </a:solidFill>
                    </a:rPr>
                    <a:t>(Why did it happen?)</a:t>
                  </a:r>
                </a:p>
              </p:txBody>
            </p:sp>
            <p:sp>
              <p:nvSpPr>
                <p:cNvPr id="72" name="Rectangle 71"/>
                <p:cNvSpPr/>
                <p:nvPr/>
              </p:nvSpPr>
              <p:spPr>
                <a:xfrm>
                  <a:off x="2305163" y="1621187"/>
                  <a:ext cx="1211882" cy="726335"/>
                </a:xfrm>
                <a:prstGeom prst="rect">
                  <a:avLst/>
                </a:prstGeom>
                <a:solidFill>
                  <a:schemeClr val="accent1">
                    <a:lumMod val="40000"/>
                    <a:lumOff val="60000"/>
                  </a:schemeClr>
                </a:solidFill>
                <a:ln>
                  <a:solidFill>
                    <a:srgbClr val="8EB4E3"/>
                  </a:solidFill>
                </a:ln>
              </p:spPr>
              <p:style>
                <a:lnRef idx="1">
                  <a:schemeClr val="accent1"/>
                </a:lnRef>
                <a:fillRef idx="3">
                  <a:schemeClr val="accent1"/>
                </a:fillRef>
                <a:effectRef idx="2">
                  <a:schemeClr val="accent1"/>
                </a:effectRef>
                <a:fontRef idx="minor">
                  <a:schemeClr val="lt1"/>
                </a:fontRef>
              </p:style>
              <p:txBody>
                <a:bodyPr rtlCol="0" anchor="ctr">
                  <a:normAutofit fontScale="85000" lnSpcReduction="10000"/>
                </a:bodyPr>
                <a:lstStyle/>
                <a:p>
                  <a:pPr algn="ctr" fontAlgn="auto">
                    <a:spcBef>
                      <a:spcPts val="0"/>
                    </a:spcBef>
                    <a:spcAft>
                      <a:spcPts val="0"/>
                    </a:spcAft>
                  </a:pPr>
                  <a:r>
                    <a:rPr lang="en-US" sz="1600" dirty="0">
                      <a:solidFill>
                        <a:srgbClr val="000000"/>
                      </a:solidFill>
                    </a:rPr>
                    <a:t>Descriptive</a:t>
                  </a:r>
                </a:p>
                <a:p>
                  <a:pPr algn="ctr" fontAlgn="auto">
                    <a:spcBef>
                      <a:spcPts val="0"/>
                    </a:spcBef>
                    <a:spcAft>
                      <a:spcPts val="0"/>
                    </a:spcAft>
                  </a:pPr>
                  <a:r>
                    <a:rPr lang="en-US" sz="1600" dirty="0">
                      <a:solidFill>
                        <a:srgbClr val="000000"/>
                      </a:solidFill>
                    </a:rPr>
                    <a:t>(What happened?)</a:t>
                  </a:r>
                </a:p>
              </p:txBody>
            </p:sp>
            <p:sp>
              <p:nvSpPr>
                <p:cNvPr id="73" name="Rectangle 72"/>
                <p:cNvSpPr/>
                <p:nvPr/>
              </p:nvSpPr>
              <p:spPr>
                <a:xfrm>
                  <a:off x="2234210" y="3548259"/>
                  <a:ext cx="1263747" cy="709467"/>
                </a:xfrm>
                <a:prstGeom prst="rect">
                  <a:avLst/>
                </a:prstGeom>
                <a:solidFill>
                  <a:schemeClr val="accent6">
                    <a:lumMod val="50000"/>
                  </a:schemeClr>
                </a:solidFill>
                <a:ln>
                  <a:solidFill>
                    <a:srgbClr val="8EB4E3"/>
                  </a:solidFill>
                </a:ln>
                <a:scene3d>
                  <a:camera prst="orthographicFront"/>
                  <a:lightRig rig="threePt" dir="t"/>
                </a:scene3d>
                <a:sp3d>
                  <a:bevelT w="114300" h="50800" prst="softRound"/>
                  <a:bevelB/>
                </a:sp3d>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fontAlgn="auto">
                    <a:spcBef>
                      <a:spcPts val="0"/>
                    </a:spcBef>
                    <a:spcAft>
                      <a:spcPts val="0"/>
                    </a:spcAft>
                  </a:pPr>
                  <a:r>
                    <a:rPr lang="en-US" sz="1600" dirty="0">
                      <a:solidFill>
                        <a:srgbClr val="FFFFFF"/>
                      </a:solidFill>
                    </a:rPr>
                    <a:t>Predictive</a:t>
                  </a:r>
                </a:p>
                <a:p>
                  <a:pPr algn="ctr" fontAlgn="auto">
                    <a:spcBef>
                      <a:spcPts val="0"/>
                    </a:spcBef>
                    <a:spcAft>
                      <a:spcPts val="0"/>
                    </a:spcAft>
                  </a:pPr>
                  <a:r>
                    <a:rPr lang="en-US" sz="1600" dirty="0">
                      <a:solidFill>
                        <a:srgbClr val="FFFFFF"/>
                      </a:solidFill>
                    </a:rPr>
                    <a:t>(What will happen?)</a:t>
                  </a:r>
                </a:p>
              </p:txBody>
            </p:sp>
            <p:sp>
              <p:nvSpPr>
                <p:cNvPr id="90" name="Rectangle 89"/>
                <p:cNvSpPr/>
                <p:nvPr/>
              </p:nvSpPr>
              <p:spPr>
                <a:xfrm>
                  <a:off x="2234210" y="4419292"/>
                  <a:ext cx="1342860" cy="1140719"/>
                </a:xfrm>
                <a:prstGeom prst="rect">
                  <a:avLst/>
                </a:prstGeom>
                <a:solidFill>
                  <a:schemeClr val="accent6">
                    <a:lumMod val="50000"/>
                  </a:schemeClr>
                </a:solidFill>
                <a:ln>
                  <a:solidFill>
                    <a:srgbClr val="8EB4E3"/>
                  </a:solidFill>
                </a:ln>
                <a:scene3d>
                  <a:camera prst="orthographicFront"/>
                  <a:lightRig rig="threePt" dir="t"/>
                </a:scene3d>
                <a:sp3d>
                  <a:bevelT w="114300" h="50800" prst="softRound"/>
                  <a:bevelB/>
                </a:sp3d>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fontAlgn="auto">
                    <a:spcBef>
                      <a:spcPts val="0"/>
                    </a:spcBef>
                    <a:spcAft>
                      <a:spcPts val="0"/>
                    </a:spcAft>
                  </a:pPr>
                  <a:r>
                    <a:rPr lang="en-US" sz="1600" dirty="0">
                      <a:solidFill>
                        <a:srgbClr val="FFFFFF"/>
                      </a:solidFill>
                    </a:rPr>
                    <a:t>Prescriptive</a:t>
                  </a:r>
                </a:p>
                <a:p>
                  <a:pPr algn="ctr" fontAlgn="auto">
                    <a:spcBef>
                      <a:spcPts val="0"/>
                    </a:spcBef>
                    <a:spcAft>
                      <a:spcPts val="0"/>
                    </a:spcAft>
                  </a:pPr>
                  <a:r>
                    <a:rPr lang="en-US" sz="1600" dirty="0">
                      <a:solidFill>
                        <a:srgbClr val="FFFFFF"/>
                      </a:solidFill>
                    </a:rPr>
                    <a:t>(How do make it happen?)</a:t>
                  </a:r>
                </a:p>
              </p:txBody>
            </p:sp>
          </p:grpSp>
        </p:grpSp>
        <p:grpSp>
          <p:nvGrpSpPr>
            <p:cNvPr id="8" name="Group 7"/>
            <p:cNvGrpSpPr/>
            <p:nvPr/>
          </p:nvGrpSpPr>
          <p:grpSpPr>
            <a:xfrm>
              <a:off x="4217850" y="1722169"/>
              <a:ext cx="1825628" cy="3481964"/>
              <a:chOff x="4099798" y="1153225"/>
              <a:chExt cx="2434172" cy="4642617"/>
            </a:xfrm>
          </p:grpSpPr>
          <p:grpSp>
            <p:nvGrpSpPr>
              <p:cNvPr id="68" name="Group 67"/>
              <p:cNvGrpSpPr/>
              <p:nvPr/>
            </p:nvGrpSpPr>
            <p:grpSpPr>
              <a:xfrm>
                <a:off x="4207489" y="1153225"/>
                <a:ext cx="2071811" cy="2522436"/>
                <a:chOff x="4349387" y="2298087"/>
                <a:chExt cx="1575146" cy="1180520"/>
              </a:xfrm>
              <a:solidFill>
                <a:srgbClr val="022E93"/>
              </a:solidFill>
            </p:grpSpPr>
            <p:sp>
              <p:nvSpPr>
                <p:cNvPr id="30" name="Rectangle 29"/>
                <p:cNvSpPr/>
                <p:nvPr/>
              </p:nvSpPr>
              <p:spPr>
                <a:xfrm>
                  <a:off x="4349387" y="2298087"/>
                  <a:ext cx="1575146" cy="1180520"/>
                </a:xfrm>
                <a:prstGeom prst="rect">
                  <a:avLst/>
                </a:prstGeom>
                <a:grpFill/>
                <a:ln>
                  <a:solidFill>
                    <a:schemeClr val="tx2">
                      <a:lumMod val="40000"/>
                      <a:lumOff val="60000"/>
                    </a:schemeClr>
                  </a:solidFill>
                </a:ln>
                <a:scene3d>
                  <a:camera prst="orthographicFront"/>
                  <a:lightRig rig="threePt" dir="t"/>
                </a:scene3d>
                <a:sp3d>
                  <a:bevelT/>
                  <a:bevelB prst="relaxedInset"/>
                </a:sp3d>
              </p:spPr>
              <p:style>
                <a:lnRef idx="1">
                  <a:schemeClr val="accent1"/>
                </a:lnRef>
                <a:fillRef idx="3">
                  <a:schemeClr val="accent1"/>
                </a:fillRef>
                <a:effectRef idx="2">
                  <a:schemeClr val="accent1"/>
                </a:effectRef>
                <a:fontRef idx="minor">
                  <a:schemeClr val="lt1"/>
                </a:fontRef>
              </p:style>
              <p:txBody>
                <a:bodyPr rtlCol="0" anchor="t" anchorCtr="0">
                  <a:normAutofit/>
                </a:bodyPr>
                <a:lstStyle/>
                <a:p>
                  <a:pPr algn="ctr" fontAlgn="auto">
                    <a:spcBef>
                      <a:spcPts val="0"/>
                    </a:spcBef>
                    <a:spcAft>
                      <a:spcPts val="0"/>
                    </a:spcAft>
                  </a:pPr>
                  <a:r>
                    <a:rPr lang="en-US" sz="1600" dirty="0">
                      <a:solidFill>
                        <a:prstClr val="white"/>
                      </a:solidFill>
                    </a:rPr>
                    <a:t>Model-based Advanced Analytics</a:t>
                  </a:r>
                </a:p>
              </p:txBody>
            </p:sp>
            <p:sp>
              <p:nvSpPr>
                <p:cNvPr id="4" name="Rectangle 3"/>
                <p:cNvSpPr/>
                <p:nvPr/>
              </p:nvSpPr>
              <p:spPr>
                <a:xfrm>
                  <a:off x="4415566" y="2857313"/>
                  <a:ext cx="1421778" cy="222419"/>
                </a:xfrm>
                <a:prstGeom prst="rect">
                  <a:avLst/>
                </a:prstGeom>
                <a:grpFill/>
                <a:ln>
                  <a:solidFill>
                    <a:srgbClr val="8EB4E3"/>
                  </a:solidFill>
                </a:ln>
                <a:scene3d>
                  <a:camera prst="orthographicFront"/>
                  <a:lightRig rig="threePt" dir="t"/>
                </a:scene3d>
                <a:sp3d>
                  <a:bevelT/>
                  <a:bevelB prst="relaxedInset"/>
                </a:sp3d>
              </p:spPr>
              <p:style>
                <a:lnRef idx="1">
                  <a:schemeClr val="accent1"/>
                </a:lnRef>
                <a:fillRef idx="3">
                  <a:schemeClr val="accent1"/>
                </a:fillRef>
                <a:effectRef idx="2">
                  <a:schemeClr val="accent1"/>
                </a:effectRef>
                <a:fontRef idx="minor">
                  <a:schemeClr val="lt1"/>
                </a:fontRef>
              </p:style>
              <p:txBody>
                <a:bodyPr rtlCol="0" anchor="t" anchorCtr="0">
                  <a:normAutofit fontScale="92500"/>
                </a:bodyPr>
                <a:lstStyle/>
                <a:p>
                  <a:pPr algn="ctr" fontAlgn="auto">
                    <a:spcBef>
                      <a:spcPts val="0"/>
                    </a:spcBef>
                    <a:spcAft>
                      <a:spcPts val="0"/>
                    </a:spcAft>
                  </a:pPr>
                  <a:r>
                    <a:rPr lang="en-US" sz="1600" dirty="0">
                      <a:solidFill>
                        <a:prstClr val="white"/>
                      </a:solidFill>
                    </a:rPr>
                    <a:t>Data Driven Model</a:t>
                  </a:r>
                </a:p>
              </p:txBody>
            </p:sp>
            <p:sp>
              <p:nvSpPr>
                <p:cNvPr id="28" name="Rectangle 27"/>
                <p:cNvSpPr/>
                <p:nvPr/>
              </p:nvSpPr>
              <p:spPr>
                <a:xfrm>
                  <a:off x="4415566" y="2559377"/>
                  <a:ext cx="1421778" cy="223116"/>
                </a:xfrm>
                <a:prstGeom prst="rect">
                  <a:avLst/>
                </a:prstGeom>
                <a:grpFill/>
                <a:ln>
                  <a:solidFill>
                    <a:schemeClr val="tx2">
                      <a:lumMod val="40000"/>
                      <a:lumOff val="60000"/>
                    </a:schemeClr>
                  </a:solidFill>
                </a:ln>
                <a:scene3d>
                  <a:camera prst="orthographicFront"/>
                  <a:lightRig rig="threePt" dir="t"/>
                </a:scene3d>
                <a:sp3d>
                  <a:bevelT/>
                  <a:bevelB prst="relaxedInset"/>
                </a:sp3d>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fontAlgn="auto">
                    <a:spcBef>
                      <a:spcPts val="0"/>
                    </a:spcBef>
                    <a:spcAft>
                      <a:spcPts val="0"/>
                    </a:spcAft>
                  </a:pPr>
                  <a:r>
                    <a:rPr lang="en-US" sz="1600" dirty="0">
                      <a:solidFill>
                        <a:prstClr val="white"/>
                      </a:solidFill>
                    </a:rPr>
                    <a:t>Science-based Model</a:t>
                  </a:r>
                </a:p>
              </p:txBody>
            </p:sp>
            <p:sp>
              <p:nvSpPr>
                <p:cNvPr id="29" name="Rectangle 28"/>
                <p:cNvSpPr/>
                <p:nvPr/>
              </p:nvSpPr>
              <p:spPr>
                <a:xfrm>
                  <a:off x="4431935" y="3171359"/>
                  <a:ext cx="1410990" cy="207462"/>
                </a:xfrm>
                <a:prstGeom prst="rect">
                  <a:avLst/>
                </a:prstGeom>
                <a:grpFill/>
                <a:ln>
                  <a:solidFill>
                    <a:schemeClr val="tx2">
                      <a:lumMod val="40000"/>
                      <a:lumOff val="60000"/>
                    </a:schemeClr>
                  </a:solidFill>
                </a:ln>
                <a:scene3d>
                  <a:camera prst="orthographicFront"/>
                  <a:lightRig rig="threePt" dir="t"/>
                </a:scene3d>
                <a:sp3d>
                  <a:bevelT/>
                  <a:bevelB prst="relaxedInset"/>
                </a:sp3d>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fontAlgn="auto">
                    <a:spcBef>
                      <a:spcPts val="0"/>
                    </a:spcBef>
                    <a:spcAft>
                      <a:spcPts val="0"/>
                    </a:spcAft>
                  </a:pPr>
                  <a:r>
                    <a:rPr lang="en-US" sz="1600" dirty="0">
                      <a:solidFill>
                        <a:prstClr val="white"/>
                      </a:solidFill>
                    </a:rPr>
                    <a:t>Hybrid Model </a:t>
                  </a:r>
                </a:p>
              </p:txBody>
            </p:sp>
          </p:grpSp>
          <p:pic>
            <p:nvPicPr>
              <p:cNvPr id="41" name="Content Placeholder 3"/>
              <p:cNvPicPr>
                <a:picLocks noChangeAspect="1"/>
              </p:cNvPicPr>
              <p:nvPr/>
            </p:nvPicPr>
            <p:blipFill rotWithShape="1">
              <a:blip r:embed="rId3">
                <a:duotone>
                  <a:prstClr val="black"/>
                  <a:srgbClr val="000066">
                    <a:tint val="45000"/>
                    <a:satMod val="400000"/>
                  </a:srgbClr>
                </a:duotone>
              </a:blip>
              <a:srcRect l="64292" t="61699" r="4033" b="1585"/>
              <a:stretch/>
            </p:blipFill>
            <p:spPr>
              <a:xfrm>
                <a:off x="4137726" y="4291653"/>
                <a:ext cx="1043167" cy="567687"/>
              </a:xfrm>
              <a:prstGeom prst="rect">
                <a:avLst/>
              </a:prstGeom>
              <a:solidFill>
                <a:srgbClr val="0000FF"/>
              </a:solidFill>
              <a:ln>
                <a:solidFill>
                  <a:schemeClr val="accent1"/>
                </a:solidFill>
              </a:ln>
            </p:spPr>
          </p:pic>
          <p:sp>
            <p:nvSpPr>
              <p:cNvPr id="45" name="TextBox 44"/>
              <p:cNvSpPr txBox="1"/>
              <p:nvPr/>
            </p:nvSpPr>
            <p:spPr>
              <a:xfrm>
                <a:off x="4099798" y="4970980"/>
                <a:ext cx="1452032" cy="824862"/>
              </a:xfrm>
              <a:prstGeom prst="rect">
                <a:avLst/>
              </a:prstGeom>
              <a:noFill/>
              <a:ln>
                <a:noFill/>
              </a:ln>
            </p:spPr>
            <p:txBody>
              <a:bodyPr wrap="square" rtlCol="0">
                <a:spAutoFit/>
              </a:bodyPr>
              <a:lstStyle/>
              <a:p>
                <a:pPr algn="ctr" fontAlgn="auto">
                  <a:spcBef>
                    <a:spcPts val="0"/>
                  </a:spcBef>
                  <a:spcAft>
                    <a:spcPts val="0"/>
                  </a:spcAft>
                </a:pPr>
                <a:r>
                  <a:rPr lang="en-US" sz="1600" dirty="0">
                    <a:solidFill>
                      <a:srgbClr val="000000"/>
                    </a:solidFill>
                    <a:latin typeface="Calibri"/>
                  </a:rPr>
                  <a:t>Model Error and Uncertainty</a:t>
                </a:r>
              </a:p>
            </p:txBody>
          </p:sp>
          <p:cxnSp>
            <p:nvCxnSpPr>
              <p:cNvPr id="47" name="Elbow Connector 46"/>
              <p:cNvCxnSpPr>
                <a:stCxn id="41" idx="0"/>
                <a:endCxn id="30" idx="2"/>
              </p:cNvCxnSpPr>
              <p:nvPr/>
            </p:nvCxnSpPr>
            <p:spPr>
              <a:xfrm rot="5400000" flipH="1" flipV="1">
                <a:off x="4643356" y="3691615"/>
                <a:ext cx="615992" cy="584085"/>
              </a:xfrm>
              <a:prstGeom prst="bentConnector3">
                <a:avLst>
                  <a:gd name="adj1" fmla="val 50000"/>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1" name="Rounded Rectangle 160"/>
              <p:cNvSpPr/>
              <p:nvPr/>
            </p:nvSpPr>
            <p:spPr>
              <a:xfrm>
                <a:off x="5288233" y="4293341"/>
                <a:ext cx="1245737" cy="543104"/>
              </a:xfrm>
              <a:prstGeom prst="roundRect">
                <a:avLst/>
              </a:prstGeom>
              <a:solidFill>
                <a:srgbClr val="022E93"/>
              </a:solidFill>
              <a:ln>
                <a:solidFill>
                  <a:srgbClr val="00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lang="en-US" sz="1600" dirty="0">
                    <a:solidFill>
                      <a:srgbClr val="FFFFFF"/>
                    </a:solidFill>
                  </a:rPr>
                  <a:t>Standards</a:t>
                </a:r>
              </a:p>
            </p:txBody>
          </p:sp>
          <p:cxnSp>
            <p:nvCxnSpPr>
              <p:cNvPr id="163" name="Elbow Connector 162"/>
              <p:cNvCxnSpPr>
                <a:stCxn id="161" idx="0"/>
                <a:endCxn id="30" idx="2"/>
              </p:cNvCxnSpPr>
              <p:nvPr/>
            </p:nvCxnSpPr>
            <p:spPr>
              <a:xfrm rot="16200000" flipV="1">
                <a:off x="5268408" y="3650648"/>
                <a:ext cx="617680" cy="667707"/>
              </a:xfrm>
              <a:prstGeom prst="bentConnector3">
                <a:avLst>
                  <a:gd name="adj1" fmla="val 50000"/>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rot="16200000">
              <a:off x="5439658" y="2231369"/>
              <a:ext cx="1518643" cy="281384"/>
            </a:xfrm>
            <a:prstGeom prst="rect">
              <a:avLst/>
            </a:prstGeom>
            <a:noFill/>
          </p:spPr>
          <p:txBody>
            <a:bodyPr wrap="none" rtlCol="0">
              <a:spAutoFit/>
            </a:bodyPr>
            <a:lstStyle/>
            <a:p>
              <a:pPr fontAlgn="auto">
                <a:spcBef>
                  <a:spcPts val="0"/>
                </a:spcBef>
                <a:spcAft>
                  <a:spcPts val="0"/>
                </a:spcAft>
              </a:pPr>
              <a:r>
                <a:rPr lang="en-US" sz="1600" dirty="0">
                  <a:solidFill>
                    <a:srgbClr val="000000"/>
                  </a:solidFill>
                  <a:latin typeface="Calibri"/>
                </a:rPr>
                <a:t>Model Transformation</a:t>
              </a:r>
            </a:p>
          </p:txBody>
        </p:sp>
        <p:sp>
          <p:nvSpPr>
            <p:cNvPr id="54" name="TextBox 53"/>
            <p:cNvSpPr txBox="1"/>
            <p:nvPr/>
          </p:nvSpPr>
          <p:spPr>
            <a:xfrm rot="16200000">
              <a:off x="5442133" y="3613730"/>
              <a:ext cx="1518643" cy="281384"/>
            </a:xfrm>
            <a:prstGeom prst="rect">
              <a:avLst/>
            </a:prstGeom>
            <a:noFill/>
          </p:spPr>
          <p:txBody>
            <a:bodyPr wrap="none" rtlCol="0">
              <a:spAutoFit/>
            </a:bodyPr>
            <a:lstStyle/>
            <a:p>
              <a:pPr fontAlgn="auto">
                <a:spcBef>
                  <a:spcPts val="0"/>
                </a:spcBef>
                <a:spcAft>
                  <a:spcPts val="0"/>
                </a:spcAft>
              </a:pPr>
              <a:r>
                <a:rPr lang="en-US" sz="1600" dirty="0">
                  <a:solidFill>
                    <a:srgbClr val="000000"/>
                  </a:solidFill>
                  <a:latin typeface="Calibri"/>
                </a:rPr>
                <a:t>Model Transformation</a:t>
              </a:r>
            </a:p>
          </p:txBody>
        </p:sp>
        <p:sp>
          <p:nvSpPr>
            <p:cNvPr id="23" name="Rectangle 22"/>
            <p:cNvSpPr/>
            <p:nvPr/>
          </p:nvSpPr>
          <p:spPr>
            <a:xfrm>
              <a:off x="6295478" y="3500061"/>
              <a:ext cx="1545647" cy="710298"/>
            </a:xfrm>
            <a:prstGeom prst="rect">
              <a:avLst/>
            </a:prstGeom>
            <a:solidFill>
              <a:schemeClr val="bg1"/>
            </a:solidFill>
          </p:spPr>
          <p:txBody>
            <a:bodyPr wrap="square">
              <a:spAutoFit/>
            </a:bodyPr>
            <a:lstStyle/>
            <a:p>
              <a:pPr fontAlgn="auto">
                <a:spcBef>
                  <a:spcPts val="0"/>
                </a:spcBef>
                <a:spcAft>
                  <a:spcPts val="0"/>
                </a:spcAft>
              </a:pPr>
              <a:r>
                <a:rPr lang="en-US" sz="1400" dirty="0">
                  <a:solidFill>
                    <a:srgbClr val="000000"/>
                  </a:solidFill>
                  <a:latin typeface="Calibri"/>
                </a:rPr>
                <a:t>Downtime costs plants an average of $500 per hour, per stand-alone machine.</a:t>
              </a:r>
            </a:p>
          </p:txBody>
        </p:sp>
        <p:sp>
          <p:nvSpPr>
            <p:cNvPr id="27" name="Rectangle 26"/>
            <p:cNvSpPr/>
            <p:nvPr/>
          </p:nvSpPr>
          <p:spPr>
            <a:xfrm>
              <a:off x="6333669" y="1963884"/>
              <a:ext cx="1876540" cy="710298"/>
            </a:xfrm>
            <a:prstGeom prst="rect">
              <a:avLst/>
            </a:prstGeom>
            <a:solidFill>
              <a:schemeClr val="bg1"/>
            </a:solidFill>
          </p:spPr>
          <p:txBody>
            <a:bodyPr wrap="square">
              <a:spAutoFit/>
            </a:bodyPr>
            <a:lstStyle/>
            <a:p>
              <a:pPr fontAlgn="auto">
                <a:spcBef>
                  <a:spcPts val="0"/>
                </a:spcBef>
                <a:spcAft>
                  <a:spcPts val="0"/>
                </a:spcAft>
              </a:pPr>
              <a:r>
                <a:rPr lang="en-US" sz="1400" dirty="0">
                  <a:solidFill>
                    <a:srgbClr val="000000"/>
                  </a:solidFill>
                  <a:latin typeface="Calibri"/>
                </a:rPr>
                <a:t>Product quality -  top five reasons industry is implementing IIoT technologies</a:t>
              </a:r>
            </a:p>
          </p:txBody>
        </p:sp>
        <p:sp>
          <p:nvSpPr>
            <p:cNvPr id="39" name="Rectangle 38"/>
            <p:cNvSpPr/>
            <p:nvPr/>
          </p:nvSpPr>
          <p:spPr>
            <a:xfrm>
              <a:off x="6111245" y="4908459"/>
              <a:ext cx="2098965" cy="710298"/>
            </a:xfrm>
            <a:prstGeom prst="rect">
              <a:avLst/>
            </a:prstGeom>
            <a:solidFill>
              <a:schemeClr val="bg1"/>
            </a:solidFill>
          </p:spPr>
          <p:txBody>
            <a:bodyPr wrap="square">
              <a:spAutoFit/>
            </a:bodyPr>
            <a:lstStyle/>
            <a:p>
              <a:pPr marL="128588" indent="-128588" fontAlgn="auto">
                <a:spcBef>
                  <a:spcPts val="0"/>
                </a:spcBef>
                <a:spcAft>
                  <a:spcPts val="0"/>
                </a:spcAft>
                <a:buFont typeface="Arial" panose="020B0604020202020204" pitchFamily="34" charset="0"/>
                <a:buChar char="•"/>
              </a:pPr>
              <a:r>
                <a:rPr lang="en-US" sz="1400" dirty="0">
                  <a:solidFill>
                    <a:srgbClr val="000000"/>
                  </a:solidFill>
                  <a:latin typeface="Calibri"/>
                </a:rPr>
                <a:t> 40% on maintenance costs</a:t>
              </a:r>
            </a:p>
            <a:p>
              <a:pPr marL="128588" indent="-128588" fontAlgn="auto">
                <a:spcBef>
                  <a:spcPts val="0"/>
                </a:spcBef>
                <a:spcAft>
                  <a:spcPts val="0"/>
                </a:spcAft>
                <a:buFont typeface="Arial" panose="020B0604020202020204" pitchFamily="34" charset="0"/>
                <a:buChar char="•"/>
              </a:pPr>
              <a:r>
                <a:rPr lang="en-US" sz="1400" dirty="0">
                  <a:solidFill>
                    <a:srgbClr val="000000"/>
                  </a:solidFill>
                  <a:latin typeface="Calibri"/>
                </a:rPr>
                <a:t>50% on machine downtime</a:t>
              </a:r>
            </a:p>
            <a:p>
              <a:pPr marL="128588" indent="-128588" fontAlgn="auto">
                <a:spcBef>
                  <a:spcPts val="0"/>
                </a:spcBef>
                <a:spcAft>
                  <a:spcPts val="0"/>
                </a:spcAft>
                <a:buFont typeface="Arial" panose="020B0604020202020204" pitchFamily="34" charset="0"/>
                <a:buChar char="•"/>
              </a:pPr>
              <a:r>
                <a:rPr lang="en-US" sz="1400" dirty="0">
                  <a:solidFill>
                    <a:srgbClr val="000000"/>
                  </a:solidFill>
                  <a:latin typeface="Calibri"/>
                </a:rPr>
                <a:t>18% on energy consumption</a:t>
              </a:r>
            </a:p>
            <a:p>
              <a:pPr marL="128588" indent="-128588" fontAlgn="auto">
                <a:spcBef>
                  <a:spcPts val="0"/>
                </a:spcBef>
                <a:spcAft>
                  <a:spcPts val="0"/>
                </a:spcAft>
                <a:buFont typeface="Arial" panose="020B0604020202020204" pitchFamily="34" charset="0"/>
                <a:buChar char="•"/>
              </a:pPr>
              <a:r>
                <a:rPr lang="en-US" sz="1400" dirty="0">
                  <a:solidFill>
                    <a:srgbClr val="000000"/>
                  </a:solidFill>
                  <a:latin typeface="Calibri"/>
                </a:rPr>
                <a:t>↗↗ productivity up to 55%</a:t>
              </a:r>
            </a:p>
          </p:txBody>
        </p:sp>
      </p:grpSp>
    </p:spTree>
    <p:extLst>
      <p:ext uri="{BB962C8B-B14F-4D97-AF65-F5344CB8AC3E}">
        <p14:creationId xmlns:p14="http://schemas.microsoft.com/office/powerpoint/2010/main" val="822242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838" y="6223313"/>
            <a:ext cx="4572000" cy="415498"/>
          </a:xfrm>
          <a:prstGeom prst="rect">
            <a:avLst/>
          </a:prstGeom>
        </p:spPr>
        <p:txBody>
          <a:bodyPr>
            <a:spAutoFit/>
          </a:bodyPr>
          <a:lstStyle/>
          <a:p>
            <a:r>
              <a:rPr lang="en-US" sz="1050" b="1" dirty="0">
                <a:solidFill>
                  <a:srgbClr val="000000"/>
                </a:solidFill>
                <a:latin typeface="HelveticaNeueLTStd-Lt"/>
              </a:rPr>
              <a:t>Industry 4.0 after the initial hype Where manufacturers are finding value and how they can best capture it, </a:t>
            </a:r>
            <a:r>
              <a:rPr lang="en-US" sz="1050" b="1" dirty="0">
                <a:solidFill>
                  <a:srgbClr val="000000"/>
                </a:solidFill>
                <a:latin typeface="Arial Narrow"/>
                <a:cs typeface="Arial Narrow"/>
              </a:rPr>
              <a:t>Mckinsey Global Institute</a:t>
            </a:r>
            <a:endParaRPr lang="en-US" sz="1050" b="1" dirty="0">
              <a:solidFill>
                <a:srgbClr val="000000"/>
              </a:solidFill>
            </a:endParaRPr>
          </a:p>
        </p:txBody>
      </p:sp>
      <p:pic>
        <p:nvPicPr>
          <p:cNvPr id="6" name="Picture 5"/>
          <p:cNvPicPr>
            <a:picLocks noChangeAspect="1"/>
          </p:cNvPicPr>
          <p:nvPr/>
        </p:nvPicPr>
        <p:blipFill>
          <a:blip r:embed="rId2"/>
          <a:stretch>
            <a:fillRect/>
          </a:stretch>
        </p:blipFill>
        <p:spPr>
          <a:xfrm>
            <a:off x="5261" y="1066800"/>
            <a:ext cx="5938339" cy="51565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6096000" y="1206555"/>
            <a:ext cx="3124200" cy="5016758"/>
          </a:xfrm>
          <a:prstGeom prst="rect">
            <a:avLst/>
          </a:prstGeom>
        </p:spPr>
        <p:txBody>
          <a:bodyPr wrap="square">
            <a:spAutoFit/>
          </a:bodyPr>
          <a:lstStyle/>
          <a:p>
            <a:r>
              <a:rPr lang="en-US" sz="1600" b="1" dirty="0"/>
              <a:t>Cost of deployment  and Value </a:t>
            </a:r>
            <a:r>
              <a:rPr lang="en-US" sz="1600" b="1" dirty="0" smtClean="0"/>
              <a:t>proposition:</a:t>
            </a:r>
            <a:endParaRPr lang="en-US" sz="1600" b="1" dirty="0"/>
          </a:p>
          <a:p>
            <a:pPr marL="285750" indent="-285750">
              <a:buFont typeface="Arial" panose="020B0604020202020204" pitchFamily="34" charset="0"/>
              <a:buChar char="•"/>
            </a:pPr>
            <a:r>
              <a:rPr lang="en-US" sz="1600" dirty="0"/>
              <a:t>Cost-effective solutions, especially for SMEs</a:t>
            </a:r>
          </a:p>
          <a:p>
            <a:pPr marL="285750" indent="-285750">
              <a:buFont typeface="Arial" panose="020B0604020202020204" pitchFamily="34" charset="0"/>
              <a:buChar char="•"/>
            </a:pPr>
            <a:r>
              <a:rPr lang="en-US" sz="1600" dirty="0"/>
              <a:t>Hardware and software lock-in issues – Fragmented Market </a:t>
            </a:r>
          </a:p>
          <a:p>
            <a:endParaRPr lang="en-US" sz="1600" dirty="0"/>
          </a:p>
          <a:p>
            <a:r>
              <a:rPr lang="en-US" sz="1600" b="1" dirty="0" smtClean="0"/>
              <a:t>Talent:</a:t>
            </a:r>
            <a:endParaRPr lang="en-US" sz="1600" b="1" dirty="0"/>
          </a:p>
          <a:p>
            <a:pPr marL="285750" indent="-285750">
              <a:buFont typeface="Arial" panose="020B0604020202020204" pitchFamily="34" charset="0"/>
              <a:buChar char="•"/>
            </a:pPr>
            <a:r>
              <a:rPr lang="en-US" sz="1600" dirty="0" smtClean="0"/>
              <a:t>Skills </a:t>
            </a:r>
            <a:r>
              <a:rPr lang="en-US" sz="1600" dirty="0"/>
              <a:t>gap and workforce development and training</a:t>
            </a:r>
          </a:p>
          <a:p>
            <a:pPr marL="285750" indent="-285750">
              <a:buFont typeface="Arial" panose="020B0604020202020204" pitchFamily="34" charset="0"/>
              <a:buChar char="•"/>
            </a:pPr>
            <a:r>
              <a:rPr lang="en-US" sz="1600" dirty="0"/>
              <a:t>Manufacturing science and data science training</a:t>
            </a:r>
          </a:p>
          <a:p>
            <a:endParaRPr lang="en-US" sz="1600" b="1" dirty="0"/>
          </a:p>
          <a:p>
            <a:r>
              <a:rPr lang="en-US" sz="1600" b="1" dirty="0"/>
              <a:t>Scalability:</a:t>
            </a:r>
          </a:p>
          <a:p>
            <a:pPr marL="285750" indent="-285750">
              <a:buFont typeface="Arial" panose="020B0604020202020204" pitchFamily="34" charset="0"/>
              <a:buChar char="•"/>
            </a:pPr>
            <a:r>
              <a:rPr lang="en-US" sz="1600" dirty="0"/>
              <a:t>Physics-based machine learning and hybrid </a:t>
            </a:r>
            <a:r>
              <a:rPr lang="en-US" sz="1600" dirty="0" smtClean="0"/>
              <a:t>models</a:t>
            </a:r>
          </a:p>
          <a:p>
            <a:pPr marL="285750" indent="-285750">
              <a:buFont typeface="Arial" panose="020B0604020202020204" pitchFamily="34" charset="0"/>
              <a:buChar char="•"/>
            </a:pPr>
            <a:r>
              <a:rPr lang="en-US" sz="1600" dirty="0" smtClean="0"/>
              <a:t>Data Quality and availability</a:t>
            </a:r>
            <a:endParaRPr lang="en-US" sz="1600" dirty="0"/>
          </a:p>
          <a:p>
            <a:pPr marL="285750" indent="-285750">
              <a:buFont typeface="Arial" panose="020B0604020202020204" pitchFamily="34" charset="0"/>
              <a:buChar char="•"/>
            </a:pPr>
            <a:r>
              <a:rPr lang="en-US" sz="1600" dirty="0"/>
              <a:t>Verification and Validation</a:t>
            </a:r>
          </a:p>
          <a:p>
            <a:pPr marL="285750" indent="-285750">
              <a:buFont typeface="Arial" panose="020B0604020202020204" pitchFamily="34" charset="0"/>
              <a:buChar char="•"/>
            </a:pPr>
            <a:r>
              <a:rPr lang="en-US" sz="1600" dirty="0"/>
              <a:t>Cybersecurity and risk</a:t>
            </a:r>
          </a:p>
        </p:txBody>
      </p:sp>
      <p:sp>
        <p:nvSpPr>
          <p:cNvPr id="5" name="Title 4"/>
          <p:cNvSpPr>
            <a:spLocks noGrp="1"/>
          </p:cNvSpPr>
          <p:nvPr>
            <p:ph type="title"/>
          </p:nvPr>
        </p:nvSpPr>
        <p:spPr/>
        <p:txBody>
          <a:bodyPr/>
          <a:lstStyle/>
          <a:p>
            <a:r>
              <a:rPr lang="en-US" dirty="0"/>
              <a:t>Barriers according to </a:t>
            </a:r>
            <a:r>
              <a:rPr lang="en-US" dirty="0" smtClean="0"/>
              <a:t>industry analysis</a:t>
            </a:r>
            <a:endParaRPr lang="en-US" dirty="0"/>
          </a:p>
        </p:txBody>
      </p:sp>
    </p:spTree>
    <p:extLst>
      <p:ext uri="{BB962C8B-B14F-4D97-AF65-F5344CB8AC3E}">
        <p14:creationId xmlns:p14="http://schemas.microsoft.com/office/powerpoint/2010/main" val="1952945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AMO’s role and interest in Smart Manufacturing</a:t>
            </a:r>
            <a:endParaRPr lang="en-US" sz="3200" dirty="0"/>
          </a:p>
        </p:txBody>
      </p:sp>
      <p:sp>
        <p:nvSpPr>
          <p:cNvPr id="3" name="Content Placeholder 2"/>
          <p:cNvSpPr>
            <a:spLocks noGrp="1"/>
          </p:cNvSpPr>
          <p:nvPr>
            <p:ph sz="quarter" idx="10"/>
          </p:nvPr>
        </p:nvSpPr>
        <p:spPr>
          <a:xfrm>
            <a:off x="152400" y="914400"/>
            <a:ext cx="8839200" cy="5638800"/>
          </a:xfrm>
        </p:spPr>
        <p:txBody>
          <a:bodyPr/>
          <a:lstStyle/>
          <a:p>
            <a:pPr marL="457200" indent="-457200">
              <a:buFont typeface="Arial" panose="020B0604020202020204" pitchFamily="34" charset="0"/>
              <a:buChar char="•"/>
            </a:pPr>
            <a:r>
              <a:rPr lang="en-US" sz="2000" dirty="0" smtClean="0">
                <a:latin typeface="+mn-lt"/>
              </a:rPr>
              <a:t>Focus on </a:t>
            </a:r>
            <a:r>
              <a:rPr lang="en-US" sz="2000" b="1" dirty="0" smtClean="0">
                <a:latin typeface="+mn-lt"/>
              </a:rPr>
              <a:t>energy intensive and energy dependent industries </a:t>
            </a:r>
            <a:r>
              <a:rPr lang="en-US" sz="2000" dirty="0">
                <a:latin typeface="+mn-lt"/>
              </a:rPr>
              <a:t>for enhancing </a:t>
            </a:r>
            <a:r>
              <a:rPr lang="en-US" sz="2000" dirty="0" smtClean="0">
                <a:latin typeface="+mn-lt"/>
              </a:rPr>
              <a:t>productivity, minimizing waste, and enhancing global competitiveness.</a:t>
            </a:r>
          </a:p>
          <a:p>
            <a:pPr marL="457200" indent="-457200">
              <a:buFont typeface="Arial" panose="020B0604020202020204" pitchFamily="34" charset="0"/>
              <a:buChar char="•"/>
            </a:pPr>
            <a:r>
              <a:rPr lang="en-US" sz="2000" dirty="0" smtClean="0">
                <a:latin typeface="+mn-lt"/>
              </a:rPr>
              <a:t>Smart </a:t>
            </a:r>
            <a:r>
              <a:rPr lang="en-US" sz="2000" dirty="0">
                <a:latin typeface="+mn-lt"/>
              </a:rPr>
              <a:t>manufacturing technologies are expected to be broadly </a:t>
            </a:r>
            <a:r>
              <a:rPr lang="en-US" sz="2000" dirty="0" smtClean="0">
                <a:latin typeface="+mn-lt"/>
              </a:rPr>
              <a:t>applicable </a:t>
            </a:r>
            <a:r>
              <a:rPr lang="en-US" sz="2000" dirty="0">
                <a:latin typeface="+mn-lt"/>
              </a:rPr>
              <a:t>across </a:t>
            </a:r>
            <a:r>
              <a:rPr lang="en-US" sz="2000" dirty="0" smtClean="0">
                <a:latin typeface="+mn-lt"/>
              </a:rPr>
              <a:t>all sectors.</a:t>
            </a:r>
          </a:p>
          <a:p>
            <a:pPr marL="457200" indent="-457200">
              <a:buFont typeface="Arial" panose="020B0604020202020204" pitchFamily="34" charset="0"/>
              <a:buChar char="•"/>
            </a:pPr>
            <a:r>
              <a:rPr lang="en-US" sz="2000" dirty="0">
                <a:latin typeface="+mn-lt"/>
              </a:rPr>
              <a:t>To address the challenges and </a:t>
            </a:r>
            <a:r>
              <a:rPr lang="en-US" sz="2000" dirty="0" smtClean="0">
                <a:latin typeface="+mn-lt"/>
              </a:rPr>
              <a:t>barriers in SM  AMO launched in 2016, The </a:t>
            </a:r>
            <a:r>
              <a:rPr lang="en-US" sz="2000" b="1" dirty="0"/>
              <a:t>Clean Energy Smart Manufacturing Innovation Institute </a:t>
            </a:r>
            <a:r>
              <a:rPr lang="en-US" sz="2000" dirty="0">
                <a:latin typeface="+mn-lt"/>
              </a:rPr>
              <a:t>(</a:t>
            </a:r>
            <a:r>
              <a:rPr lang="en-US" sz="2000" dirty="0" smtClean="0">
                <a:latin typeface="+mn-lt"/>
              </a:rPr>
              <a:t>CESMII)</a:t>
            </a:r>
            <a:r>
              <a:rPr lang="en-US" sz="2000" b="1" dirty="0">
                <a:latin typeface="+mn-lt"/>
              </a:rPr>
              <a:t>.</a:t>
            </a:r>
            <a:endParaRPr lang="en-US" sz="2000" b="1" dirty="0" smtClean="0">
              <a:latin typeface="+mn-lt"/>
            </a:endParaRPr>
          </a:p>
          <a:p>
            <a:pPr marL="457200" indent="-457200">
              <a:buFont typeface="Arial" panose="020B0604020202020204" pitchFamily="34" charset="0"/>
              <a:buChar char="•"/>
            </a:pPr>
            <a:r>
              <a:rPr lang="en-US" sz="2000" dirty="0" smtClean="0">
                <a:latin typeface="+mn-lt"/>
              </a:rPr>
              <a:t>In addition, AMO also funds R&amp;D in smart manufacturing with a specific focus on </a:t>
            </a:r>
            <a:r>
              <a:rPr lang="en-US" sz="2000" b="1" dirty="0"/>
              <a:t>Innovations for the Manufacture of Advanced </a:t>
            </a:r>
            <a:r>
              <a:rPr lang="en-US" sz="2000" b="1" dirty="0" smtClean="0"/>
              <a:t>Materials</a:t>
            </a:r>
            <a:endParaRPr lang="en-US" sz="2000" dirty="0" smtClean="0"/>
          </a:p>
          <a:p>
            <a:pPr marL="1200150" lvl="1" indent="-457200">
              <a:buFont typeface="Arial" panose="020B0604020202020204" pitchFamily="34" charset="0"/>
              <a:buChar char="•"/>
            </a:pPr>
            <a:r>
              <a:rPr lang="en-US" sz="2000" dirty="0" smtClean="0"/>
              <a:t>Accelerate </a:t>
            </a:r>
            <a:r>
              <a:rPr lang="en-US" sz="2000" dirty="0"/>
              <a:t>the Manufacturing Process Design and Development Cycle for Advanced Energy Conversion and Storage </a:t>
            </a:r>
            <a:r>
              <a:rPr lang="en-US" sz="2000" dirty="0" smtClean="0"/>
              <a:t>Materials</a:t>
            </a:r>
          </a:p>
          <a:p>
            <a:pPr marL="1200150" lvl="1" indent="-457200">
              <a:buFont typeface="Arial" panose="020B0604020202020204" pitchFamily="34" charset="0"/>
              <a:buChar char="•"/>
            </a:pPr>
            <a:r>
              <a:rPr lang="en-US" sz="2000" dirty="0" smtClean="0"/>
              <a:t>Innovative </a:t>
            </a:r>
            <a:r>
              <a:rPr lang="en-US" sz="2000" dirty="0"/>
              <a:t>Manufacturing Processes for Battery Energy </a:t>
            </a:r>
            <a:r>
              <a:rPr lang="en-US" sz="2000" dirty="0" smtClean="0"/>
              <a:t>Storage</a:t>
            </a:r>
          </a:p>
          <a:p>
            <a:pPr marL="1200150" lvl="1" indent="-457200">
              <a:buFont typeface="Arial" panose="020B0604020202020204" pitchFamily="34" charset="0"/>
              <a:buChar char="•"/>
            </a:pPr>
            <a:r>
              <a:rPr lang="en-US" sz="2000" dirty="0" smtClean="0"/>
              <a:t>AI </a:t>
            </a:r>
            <a:r>
              <a:rPr lang="en-US" sz="2000" dirty="0"/>
              <a:t>and </a:t>
            </a:r>
            <a:r>
              <a:rPr lang="en-US" sz="2000" dirty="0" smtClean="0"/>
              <a:t>ML that </a:t>
            </a:r>
            <a:r>
              <a:rPr lang="en-US" sz="2000" dirty="0"/>
              <a:t>can leverage the improved fundamental understanding of extreme and complex conditions to improve design of materials manufacturing processes</a:t>
            </a:r>
            <a:r>
              <a:rPr lang="en-US" sz="2000" dirty="0" smtClean="0"/>
              <a:t>.</a:t>
            </a:r>
          </a:p>
          <a:p>
            <a:pPr marL="1200150" lvl="1" indent="-457200">
              <a:buFont typeface="Arial" panose="020B0604020202020204" pitchFamily="34" charset="0"/>
              <a:buChar char="•"/>
            </a:pPr>
            <a:r>
              <a:rPr lang="en-US" sz="2000" dirty="0"/>
              <a:t>Drying Modeling, Sensing, and Control Strategies</a:t>
            </a:r>
          </a:p>
        </p:txBody>
      </p:sp>
    </p:spTree>
    <p:extLst>
      <p:ext uri="{BB962C8B-B14F-4D97-AF65-F5344CB8AC3E}">
        <p14:creationId xmlns:p14="http://schemas.microsoft.com/office/powerpoint/2010/main" val="2876148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AMO Cross Collaborations related to SM</a:t>
            </a:r>
            <a:endParaRPr lang="en-US" dirty="0"/>
          </a:p>
        </p:txBody>
      </p:sp>
      <p:sp>
        <p:nvSpPr>
          <p:cNvPr id="3" name="Content Placeholder 2"/>
          <p:cNvSpPr>
            <a:spLocks noGrp="1"/>
          </p:cNvSpPr>
          <p:nvPr>
            <p:ph sz="quarter" idx="10"/>
          </p:nvPr>
        </p:nvSpPr>
        <p:spPr>
          <a:xfrm>
            <a:off x="36513" y="914400"/>
            <a:ext cx="8878887" cy="5370703"/>
          </a:xfrm>
        </p:spPr>
        <p:txBody>
          <a:bodyPr/>
          <a:lstStyle/>
          <a:p>
            <a:pPr marL="346075" indent="-346075">
              <a:buFont typeface="Arial" panose="020B0604020202020204" pitchFamily="34" charset="0"/>
              <a:buChar char="•"/>
            </a:pPr>
            <a:r>
              <a:rPr lang="en-US" sz="2400" dirty="0"/>
              <a:t>SM </a:t>
            </a:r>
            <a:r>
              <a:rPr lang="en-US" sz="2400" dirty="0" smtClean="0"/>
              <a:t>Traineeship</a:t>
            </a:r>
          </a:p>
          <a:p>
            <a:pPr marL="746125" lvl="1" indent="-346075">
              <a:buFont typeface="Arial" panose="020B0604020202020204" pitchFamily="34" charset="0"/>
              <a:buChar char="•"/>
            </a:pPr>
            <a:r>
              <a:rPr lang="en-US" sz="2000" dirty="0"/>
              <a:t>Enhanced Preparation for Intelligent Cyber Manufacturing </a:t>
            </a:r>
            <a:r>
              <a:rPr lang="en-US" sz="2000" dirty="0" smtClean="0"/>
              <a:t>Systems</a:t>
            </a:r>
            <a:endParaRPr lang="en-US" sz="2000" dirty="0"/>
          </a:p>
          <a:p>
            <a:pPr marL="346075" indent="-346075">
              <a:buFont typeface="Arial" panose="020B0604020202020204" pitchFamily="34" charset="0"/>
              <a:buChar char="•"/>
            </a:pPr>
            <a:r>
              <a:rPr lang="en-US" sz="2400" dirty="0" smtClean="0"/>
              <a:t>AMO </a:t>
            </a:r>
            <a:r>
              <a:rPr lang="en-US" sz="2400" dirty="0"/>
              <a:t>works collaboratively with other offices within DOE and across other agencies</a:t>
            </a:r>
          </a:p>
          <a:p>
            <a:pPr marL="862013" lvl="1" indent="-461963">
              <a:buFont typeface="Franklin Gothic Book" panose="020B0503020102020204" pitchFamily="34" charset="0"/>
              <a:buChar char="–"/>
            </a:pPr>
            <a:r>
              <a:rPr lang="en-US" sz="2000" dirty="0"/>
              <a:t>Intersecting SM with Building and Construction – EERE Big Ideas</a:t>
            </a:r>
          </a:p>
          <a:p>
            <a:pPr marL="862013" lvl="1" indent="-461963">
              <a:buFont typeface="Franklin Gothic Book" panose="020B0503020102020204" pitchFamily="34" charset="0"/>
              <a:buChar char="–"/>
            </a:pPr>
            <a:r>
              <a:rPr lang="en-US" sz="2000" dirty="0"/>
              <a:t>Basic Research Needs for Transformative Manufacturing Workshop – AMO and Office Science joint workshop</a:t>
            </a:r>
          </a:p>
          <a:p>
            <a:pPr marL="862013" lvl="1" indent="-461963">
              <a:buFont typeface="Franklin Gothic Book" panose="020B0503020102020204" pitchFamily="34" charset="0"/>
              <a:buChar char="–"/>
            </a:pPr>
            <a:r>
              <a:rPr lang="en-US" sz="2000" dirty="0"/>
              <a:t>Planning on Artificial Intelligence in Manufacturing Symposium jointly with Subcommittee on Advanced Manufacturing, National Science and Technology </a:t>
            </a:r>
            <a:r>
              <a:rPr lang="en-US" sz="2000" dirty="0" smtClean="0"/>
              <a:t>Council</a:t>
            </a:r>
          </a:p>
          <a:p>
            <a:r>
              <a:rPr lang="en-US" sz="2400" dirty="0" smtClean="0"/>
              <a:t>AMO works with many scientific societies</a:t>
            </a:r>
          </a:p>
          <a:p>
            <a:pPr lvl="1"/>
            <a:r>
              <a:rPr lang="en-US" dirty="0" smtClean="0"/>
              <a:t>ASME, ASME V&amp;V Committee, ASTM, AAAS, SME</a:t>
            </a:r>
            <a:endParaRPr lang="en-US" dirty="0"/>
          </a:p>
        </p:txBody>
      </p:sp>
    </p:spTree>
    <p:extLst>
      <p:ext uri="{BB962C8B-B14F-4D97-AF65-F5344CB8AC3E}">
        <p14:creationId xmlns:p14="http://schemas.microsoft.com/office/powerpoint/2010/main" val="2961736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Technical Topic Objectives and Targets (MYPP)</a:t>
            </a:r>
          </a:p>
        </p:txBody>
      </p:sp>
      <p:sp>
        <p:nvSpPr>
          <p:cNvPr id="4" name="Rectangle: Rounded Corners 3">
            <a:extLst>
              <a:ext uri="{FF2B5EF4-FFF2-40B4-BE49-F238E27FC236}">
                <a16:creationId xmlns:a16="http://schemas.microsoft.com/office/drawing/2014/main" xmlns="" id="{46ADA786-E0F6-4D98-B093-8EAC761CC3EE}"/>
              </a:ext>
            </a:extLst>
          </p:cNvPr>
          <p:cNvSpPr/>
          <p:nvPr/>
        </p:nvSpPr>
        <p:spPr>
          <a:xfrm>
            <a:off x="457199" y="914400"/>
            <a:ext cx="8153399" cy="13716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OBJECTIVE</a:t>
            </a:r>
          </a:p>
          <a:p>
            <a:r>
              <a:rPr lang="en-US" sz="1400" dirty="0">
                <a:solidFill>
                  <a:schemeClr val="tx1"/>
                </a:solidFill>
              </a:rPr>
              <a:t>Advance the development of sensors, controls, platforms, and modeling technologies that are interoperable, secure, and able to function under the harsh conditions specific to certain manufacturing facilities, while also making these systems less expensive to deploy than incumbent technologies, in order to aggressively reduce the energy intensity of complex processes through data-driven prediction, control, optimization, and artificial intelligence</a:t>
            </a:r>
            <a:r>
              <a:rPr lang="en-US" sz="1400" dirty="0" smtClean="0">
                <a:solidFill>
                  <a:schemeClr val="tx1"/>
                </a:solidFill>
              </a:rPr>
              <a:t>.</a:t>
            </a:r>
            <a:endParaRPr lang="en-US" sz="1400" dirty="0">
              <a:solidFill>
                <a:schemeClr val="tx1"/>
              </a:solidFill>
            </a:endParaRPr>
          </a:p>
          <a:p>
            <a:pPr algn="ctr"/>
            <a:endParaRPr lang="en-US" sz="1400" dirty="0">
              <a:solidFill>
                <a:schemeClr val="tx1"/>
              </a:solidFill>
            </a:endParaRPr>
          </a:p>
        </p:txBody>
      </p:sp>
      <p:sp>
        <p:nvSpPr>
          <p:cNvPr id="5" name="Rectangle: Rounded Corners 4">
            <a:extLst>
              <a:ext uri="{FF2B5EF4-FFF2-40B4-BE49-F238E27FC236}">
                <a16:creationId xmlns:a16="http://schemas.microsoft.com/office/drawing/2014/main" xmlns="" id="{64B6DB81-0887-4A83-AAB3-486D2FF782C1}"/>
              </a:ext>
            </a:extLst>
          </p:cNvPr>
          <p:cNvSpPr/>
          <p:nvPr/>
        </p:nvSpPr>
        <p:spPr>
          <a:xfrm>
            <a:off x="481964" y="2362108"/>
            <a:ext cx="8128635" cy="3987892"/>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TARGETS</a:t>
            </a:r>
          </a:p>
          <a:p>
            <a:endParaRPr lang="en-US" dirty="0">
              <a:solidFill>
                <a:schemeClr val="tx1"/>
              </a:solidFill>
            </a:endParaRPr>
          </a:p>
          <a:p>
            <a:endParaRPr lang="en-US" dirty="0">
              <a:solidFill>
                <a:srgbClr val="FF0000"/>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pPr algn="ctr"/>
            <a:endParaRPr lang="en-US"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69625487"/>
              </p:ext>
            </p:extLst>
          </p:nvPr>
        </p:nvGraphicFramePr>
        <p:xfrm>
          <a:off x="660791" y="3038363"/>
          <a:ext cx="7721209" cy="2743200"/>
        </p:xfrm>
        <a:graphic>
          <a:graphicData uri="http://schemas.openxmlformats.org/drawingml/2006/table">
            <a:tbl>
              <a:tblPr firstRow="1" firstCol="1" bandRow="1">
                <a:tableStyleId>{00A15C55-8517-42AA-B614-E9B94910E393}</a:tableStyleId>
              </a:tblPr>
              <a:tblGrid>
                <a:gridCol w="575446"/>
                <a:gridCol w="2886729"/>
                <a:gridCol w="655236"/>
                <a:gridCol w="1012998"/>
                <a:gridCol w="1198423"/>
                <a:gridCol w="1392377"/>
              </a:tblGrid>
              <a:tr h="363415">
                <a:tc rowSpan="2">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rowSpan="2">
                  <a:txBody>
                    <a:bodyPr/>
                    <a:lstStyle/>
                    <a:p>
                      <a:pPr marL="0" marR="0">
                        <a:spcBef>
                          <a:spcPts val="0"/>
                        </a:spcBef>
                        <a:spcAft>
                          <a:spcPts val="0"/>
                        </a:spcAft>
                      </a:pPr>
                      <a:r>
                        <a:rPr lang="en-US" sz="1200" dirty="0">
                          <a:effectLst/>
                        </a:rPr>
                        <a:t>Target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rowSpan="2">
                  <a:txBody>
                    <a:bodyPr/>
                    <a:lstStyle/>
                    <a:p>
                      <a:pPr marL="0" marR="0">
                        <a:spcBef>
                          <a:spcPts val="0"/>
                        </a:spcBef>
                        <a:spcAft>
                          <a:spcPts val="0"/>
                        </a:spcAft>
                      </a:pPr>
                      <a:r>
                        <a:rPr lang="en-US" sz="1200" dirty="0">
                          <a:effectLst/>
                        </a:rPr>
                        <a:t>Fiscal Year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rowSpan="2">
                  <a:txBody>
                    <a:bodyPr/>
                    <a:lstStyle/>
                    <a:p>
                      <a:pPr marL="0" marR="0">
                        <a:spcBef>
                          <a:spcPts val="0"/>
                        </a:spcBef>
                        <a:spcAft>
                          <a:spcPts val="0"/>
                        </a:spcAft>
                      </a:pPr>
                      <a:r>
                        <a:rPr lang="en-US" sz="1200" dirty="0">
                          <a:effectLst/>
                        </a:rPr>
                        <a:t>Current AMO Activity*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gridSpan="2">
                  <a:txBody>
                    <a:bodyPr/>
                    <a:lstStyle/>
                    <a:p>
                      <a:pPr marL="0" marR="0">
                        <a:spcBef>
                          <a:spcPts val="0"/>
                        </a:spcBef>
                        <a:spcAft>
                          <a:spcPts val="0"/>
                        </a:spcAft>
                      </a:pPr>
                      <a:r>
                        <a:rPr lang="en-US" sz="1200" dirty="0">
                          <a:effectLst/>
                        </a:rPr>
                        <a:t>Current Status (2017)</a:t>
                      </a:r>
                    </a:p>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hMerge="1">
                  <a:txBody>
                    <a:bodyPr/>
                    <a:lstStyle/>
                    <a:p>
                      <a:endParaRPr lang="en-US"/>
                    </a:p>
                  </a:txBody>
                  <a:tcPr/>
                </a:tc>
              </a:tr>
              <a:tr h="18170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dirty="0">
                          <a:effectLst/>
                        </a:rPr>
                        <a:t>2015 Baseline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a:txBody>
                    <a:bodyPr/>
                    <a:lstStyle/>
                    <a:p>
                      <a:pPr marL="0" marR="0">
                        <a:spcBef>
                          <a:spcPts val="0"/>
                        </a:spcBef>
                        <a:spcAft>
                          <a:spcPts val="0"/>
                        </a:spcAft>
                      </a:pPr>
                      <a:r>
                        <a:rPr lang="en-US" sz="1200" dirty="0">
                          <a:effectLst/>
                        </a:rPr>
                        <a:t>Progress to Date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r>
              <a:tr h="908538">
                <a:tc>
                  <a:txBody>
                    <a:bodyPr/>
                    <a:lstStyle/>
                    <a:p>
                      <a:pPr marL="0" marR="0">
                        <a:spcBef>
                          <a:spcPts val="0"/>
                        </a:spcBef>
                        <a:spcAft>
                          <a:spcPts val="0"/>
                        </a:spcAft>
                      </a:pPr>
                      <a:r>
                        <a:rPr lang="en-US" sz="1200" dirty="0">
                          <a:effectLst/>
                        </a:rPr>
                        <a:t>11.1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a:txBody>
                    <a:bodyPr/>
                    <a:lstStyle/>
                    <a:p>
                      <a:pPr marL="0" marR="0">
                        <a:spcBef>
                          <a:spcPts val="0"/>
                        </a:spcBef>
                        <a:spcAft>
                          <a:spcPts val="0"/>
                        </a:spcAft>
                      </a:pPr>
                      <a:r>
                        <a:rPr lang="en-US" sz="1200" dirty="0">
                          <a:effectLst/>
                        </a:rPr>
                        <a:t>Develop advanced sensors, controls, platforms, and models for targeted applications that reduce energy intensity (energy consumed per unit of physical output) by 15% compared to 2015 typical technology.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a:txBody>
                    <a:bodyPr/>
                    <a:lstStyle/>
                    <a:p>
                      <a:pPr marL="0" marR="0">
                        <a:spcBef>
                          <a:spcPts val="0"/>
                        </a:spcBef>
                        <a:spcAft>
                          <a:spcPts val="0"/>
                        </a:spcAft>
                      </a:pPr>
                      <a:r>
                        <a:rPr lang="en-US" sz="1200" dirty="0">
                          <a:effectLst/>
                        </a:rPr>
                        <a:t>2022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a:txBody>
                    <a:bodyPr/>
                    <a:lstStyle/>
                    <a:p>
                      <a:pPr marL="0" marR="0">
                        <a:spcBef>
                          <a:spcPts val="0"/>
                        </a:spcBef>
                        <a:spcAft>
                          <a:spcPts val="0"/>
                        </a:spcAft>
                      </a:pPr>
                      <a:r>
                        <a:rPr lang="en-US" sz="1200" dirty="0">
                          <a:effectLst/>
                        </a:rPr>
                        <a:t>CST, R&amp;D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a:txBody>
                    <a:bodyPr/>
                    <a:lstStyle/>
                    <a:p>
                      <a:pPr marL="0" marR="0">
                        <a:spcBef>
                          <a:spcPts val="0"/>
                        </a:spcBef>
                        <a:spcAft>
                          <a:spcPts val="0"/>
                        </a:spcAft>
                      </a:pPr>
                      <a:r>
                        <a:rPr lang="en-US" sz="1200" dirty="0">
                          <a:effectLst/>
                        </a:rPr>
                        <a:t>Analysis needed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a:txBody>
                    <a:bodyPr/>
                    <a:lstStyle/>
                    <a:p>
                      <a:pPr marL="0" marR="0">
                        <a:spcBef>
                          <a:spcPts val="0"/>
                        </a:spcBef>
                        <a:spcAft>
                          <a:spcPts val="0"/>
                        </a:spcAft>
                      </a:pPr>
                      <a:r>
                        <a:rPr lang="en-US" sz="1200" dirty="0">
                          <a:effectLst/>
                        </a:rPr>
                        <a:t>Research ongoing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r>
              <a:tr h="908538">
                <a:tc>
                  <a:txBody>
                    <a:bodyPr/>
                    <a:lstStyle/>
                    <a:p>
                      <a:pPr marL="0" marR="0">
                        <a:spcBef>
                          <a:spcPts val="0"/>
                        </a:spcBef>
                        <a:spcAft>
                          <a:spcPts val="0"/>
                        </a:spcAft>
                      </a:pPr>
                      <a:r>
                        <a:rPr lang="en-US" sz="1200" dirty="0">
                          <a:effectLst/>
                        </a:rPr>
                        <a:t>11.2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a:txBody>
                    <a:bodyPr/>
                    <a:lstStyle/>
                    <a:p>
                      <a:pPr marL="0" marR="0">
                        <a:spcBef>
                          <a:spcPts val="0"/>
                        </a:spcBef>
                        <a:spcAft>
                          <a:spcPts val="0"/>
                        </a:spcAft>
                      </a:pPr>
                      <a:r>
                        <a:rPr lang="en-US" sz="1200" dirty="0">
                          <a:effectLst/>
                        </a:rPr>
                        <a:t>Reduce the cost of implementing Smart Manufacturing systems (advanced sensors, controls, platforms, and models) in existing processes by 50% compared to 2015 typical technology.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a:txBody>
                    <a:bodyPr/>
                    <a:lstStyle/>
                    <a:p>
                      <a:pPr marL="0" marR="0">
                        <a:spcBef>
                          <a:spcPts val="0"/>
                        </a:spcBef>
                        <a:spcAft>
                          <a:spcPts val="0"/>
                        </a:spcAft>
                      </a:pPr>
                      <a:r>
                        <a:rPr lang="en-US" sz="1200" dirty="0">
                          <a:effectLst/>
                        </a:rPr>
                        <a:t>2022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a:txBody>
                    <a:bodyPr/>
                    <a:lstStyle/>
                    <a:p>
                      <a:pPr marL="0" marR="0">
                        <a:spcBef>
                          <a:spcPts val="0"/>
                        </a:spcBef>
                        <a:spcAft>
                          <a:spcPts val="0"/>
                        </a:spcAft>
                      </a:pPr>
                      <a:r>
                        <a:rPr lang="en-US" sz="1200" dirty="0">
                          <a:effectLst/>
                        </a:rPr>
                        <a:t>CST, R&amp;D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a:txBody>
                    <a:bodyPr/>
                    <a:lstStyle/>
                    <a:p>
                      <a:pPr marL="0" marR="0">
                        <a:spcBef>
                          <a:spcPts val="0"/>
                        </a:spcBef>
                        <a:spcAft>
                          <a:spcPts val="0"/>
                        </a:spcAft>
                      </a:pPr>
                      <a:r>
                        <a:rPr lang="en-US" sz="1200" dirty="0">
                          <a:effectLst/>
                        </a:rPr>
                        <a:t>Analysis needed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54" marR="68554" marT="0" marB="0" anchor="ctr"/>
                </a:tc>
                <a:tc>
                  <a:txBody>
                    <a:bodyPr/>
                    <a:lstStyle/>
                    <a:p>
                      <a:pPr marL="0" marR="0">
                        <a:spcBef>
                          <a:spcPts val="0"/>
                        </a:spcBef>
                        <a:spcAft>
                          <a:spcPts val="0"/>
                        </a:spcAft>
                      </a:pPr>
                      <a:r>
                        <a:rPr lang="en-US" sz="1200" dirty="0">
                          <a:effectLst/>
                        </a:rPr>
                        <a:t>25% decrease in cost for first project and a 62.5% decrease in cost for the second project. </a:t>
                      </a:r>
                      <a:endParaRPr lang="en-US" sz="1200" dirty="0">
                        <a:solidFill>
                          <a:srgbClr val="000000"/>
                        </a:solidFill>
                        <a:effectLst/>
                        <a:latin typeface="Symbol" panose="05050102010706020507" pitchFamily="18" charset="2"/>
                        <a:ea typeface="Calibri" panose="020F0502020204030204" pitchFamily="34" charset="0"/>
                        <a:cs typeface="Symbol" panose="05050102010706020507" pitchFamily="18" charset="2"/>
                      </a:endParaRPr>
                    </a:p>
                  </a:txBody>
                  <a:tcPr marL="68554" marR="68554" marT="0" marB="0" anchor="ctr"/>
                </a:tc>
              </a:tr>
            </a:tbl>
          </a:graphicData>
        </a:graphic>
      </p:graphicFrame>
      <p:sp>
        <p:nvSpPr>
          <p:cNvPr id="7" name="Rectangle 6"/>
          <p:cNvSpPr/>
          <p:nvPr/>
        </p:nvSpPr>
        <p:spPr>
          <a:xfrm>
            <a:off x="360358" y="5980149"/>
            <a:ext cx="8631242" cy="461665"/>
          </a:xfrm>
          <a:prstGeom prst="rect">
            <a:avLst/>
          </a:prstGeom>
        </p:spPr>
        <p:txBody>
          <a:bodyPr wrap="square">
            <a:spAutoFit/>
          </a:bodyPr>
          <a:lstStyle/>
          <a:p>
            <a:r>
              <a:rPr lang="en-US" sz="1200" b="1" dirty="0">
                <a:latin typeface="Calibri" panose="020F0502020204030204" pitchFamily="34" charset="0"/>
                <a:ea typeface="Calibri" panose="020F0502020204030204" pitchFamily="34" charset="0"/>
                <a:cs typeface="Times New Roman" panose="02020603050405020304" pitchFamily="18" charset="0"/>
              </a:rPr>
              <a:t>*Key:	</a:t>
            </a:r>
            <a:r>
              <a:rPr lang="en-US" sz="1200" dirty="0">
                <a:latin typeface="Calibri" panose="020F0502020204030204" pitchFamily="34" charset="0"/>
                <a:ea typeface="Calibri" panose="020F0502020204030204" pitchFamily="34" charset="0"/>
                <a:cs typeface="Times New Roman" panose="02020603050405020304" pitchFamily="18" charset="0"/>
              </a:rPr>
              <a:t>CST = Funded Institute or Hub	R&amp;D = Funded R&amp;D 	Project	SBIR = Funded SBIR 		Project	</a:t>
            </a:r>
            <a:r>
              <a:rPr lang="en-US" sz="1200" dirty="0">
                <a:latin typeface="Calibri,Times New Roman"/>
                <a:ea typeface="Calibri,Times New Roman"/>
                <a:cs typeface="Calibri,Times New Roman"/>
              </a:rPr>
              <a:t>PRA = Practices </a:t>
            </a:r>
            <a:r>
              <a:rPr lang="en-US" sz="1200" dirty="0">
                <a:latin typeface="Calibri" panose="020F0502020204030204" pitchFamily="34" charset="0"/>
                <a:ea typeface="Calibri" panose="020F0502020204030204" pitchFamily="34" charset="0"/>
                <a:cs typeface="Times New Roman" panose="02020603050405020304" pitchFamily="18" charset="0"/>
              </a:rPr>
              <a:t>			NCA = No Current Activity	</a:t>
            </a:r>
            <a:endParaRPr lang="en-US" sz="1200" dirty="0"/>
          </a:p>
        </p:txBody>
      </p:sp>
    </p:spTree>
    <p:extLst>
      <p:ext uri="{BB962C8B-B14F-4D97-AF65-F5344CB8AC3E}">
        <p14:creationId xmlns:p14="http://schemas.microsoft.com/office/powerpoint/2010/main" val="336789855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10.xml><?xml version="1.0" encoding="utf-8"?>
<a:theme xmlns:a="http://schemas.openxmlformats.org/drawingml/2006/main" name="2_DOE">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000000"/>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extLst>
    <a:ext uri="{05A4C25C-085E-4340-85A3-A5531E510DB2}">
      <thm15:themeFamily xmlns:thm15="http://schemas.microsoft.com/office/thememl/2012/main" name="CESMII Quarterly Update FY19Q4" id="{82B10400-CCD9-4AC6-937C-48F2661C748A}" vid="{7AB3EAE4-9B95-4514-86C8-BCDBF115E81E}"/>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ditional IETC Slides (SS v1)">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4.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accent6"/>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8.xml><?xml version="1.0" encoding="utf-8"?>
<a:theme xmlns:a="http://schemas.openxmlformats.org/drawingml/2006/main" name="DOE">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000000"/>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extLst>
    <a:ext uri="{05A4C25C-085E-4340-85A3-A5531E510DB2}">
      <thm15:themeFamily xmlns:thm15="http://schemas.microsoft.com/office/thememl/2012/main" name="CESMII Quarterly Update FY19Q4" id="{82B10400-CCD9-4AC6-937C-48F2661C748A}" vid="{7AB3EAE4-9B95-4514-86C8-BCDBF115E81E}"/>
    </a:ext>
  </a:extLst>
</a:theme>
</file>

<file path=ppt/theme/theme9.xml><?xml version="1.0" encoding="utf-8"?>
<a:theme xmlns:a="http://schemas.openxmlformats.org/drawingml/2006/main" name="1_DOE">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000000"/>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extLst>
    <a:ext uri="{05A4C25C-085E-4340-85A3-A5531E510DB2}">
      <thm15:themeFamily xmlns:thm15="http://schemas.microsoft.com/office/thememl/2012/main" name="CESMII Quarterly Update FY19Q4" id="{82B10400-CCD9-4AC6-937C-48F2661C748A}" vid="{7AB3EAE4-9B95-4514-86C8-BCDBF115E8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2453FF7554DA4F9291B03EBD8A47F3" ma:contentTypeVersion="3" ma:contentTypeDescription="Create a new document." ma:contentTypeScope="" ma:versionID="c5f87d83da031da738e88df1fdb78700">
  <xsd:schema xmlns:xsd="http://www.w3.org/2001/XMLSchema" xmlns:xs="http://www.w3.org/2001/XMLSchema" xmlns:p="http://schemas.microsoft.com/office/2006/metadata/properties" xmlns:ns3="aae98916-b8dd-4dc4-bcb8-76c8688f57f5" targetNamespace="http://schemas.microsoft.com/office/2006/metadata/properties" ma:root="true" ma:fieldsID="e799d22cebaa1f8397274e29e3fc86c3" ns3:_="">
    <xsd:import namespace="aae98916-b8dd-4dc4-bcb8-76c8688f57f5"/>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e98916-b8dd-4dc4-bcb8-76c8688f57f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C6EAF0-3C59-4CCB-85C4-00BFABD32CCC}">
  <ds:schemaRefs>
    <ds:schemaRef ds:uri="http://schemas.microsoft.com/sharepoint/v3/contenttype/forms"/>
  </ds:schemaRefs>
</ds:datastoreItem>
</file>

<file path=customXml/itemProps2.xml><?xml version="1.0" encoding="utf-8"?>
<ds:datastoreItem xmlns:ds="http://schemas.openxmlformats.org/officeDocument/2006/customXml" ds:itemID="{4C755BD2-1C8E-4830-A9D3-4394BA87E297}">
  <ds:schemaRefs>
    <ds:schemaRef ds:uri="http://schemas.openxmlformats.org/package/2006/metadata/core-properties"/>
    <ds:schemaRef ds:uri="http://schemas.microsoft.com/office/2006/metadata/properties"/>
    <ds:schemaRef ds:uri="http://purl.org/dc/dcmitype/"/>
    <ds:schemaRef ds:uri="http://schemas.microsoft.com/office/infopath/2007/PartnerControls"/>
    <ds:schemaRef ds:uri="http://purl.org/dc/terms/"/>
    <ds:schemaRef ds:uri="http://schemas.microsoft.com/office/2006/documentManagement/types"/>
    <ds:schemaRef ds:uri="aae98916-b8dd-4dc4-bcb8-76c8688f57f5"/>
    <ds:schemaRef ds:uri="http://www.w3.org/XML/1998/namespace"/>
    <ds:schemaRef ds:uri="http://purl.org/dc/elements/1.1/"/>
  </ds:schemaRefs>
</ds:datastoreItem>
</file>

<file path=customXml/itemProps3.xml><?xml version="1.0" encoding="utf-8"?>
<ds:datastoreItem xmlns:ds="http://schemas.openxmlformats.org/officeDocument/2006/customXml" ds:itemID="{E338CD9B-14E2-4E5A-BE7C-5E36F420EA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e98916-b8dd-4dc4-bcb8-76c8688f57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28272</TotalTime>
  <Words>2706</Words>
  <Application>Microsoft Office PowerPoint</Application>
  <PresentationFormat>On-screen Show (4:3)</PresentationFormat>
  <Paragraphs>402</Paragraphs>
  <Slides>23</Slides>
  <Notes>15</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23</vt:i4>
      </vt:variant>
    </vt:vector>
  </HeadingPairs>
  <TitlesOfParts>
    <vt:vector size="47" baseType="lpstr">
      <vt:lpstr>ＭＳ Ｐゴシック</vt:lpstr>
      <vt:lpstr>Arial</vt:lpstr>
      <vt:lpstr>Arial Narrow</vt:lpstr>
      <vt:lpstr>Calibri</vt:lpstr>
      <vt:lpstr>Calibri,Times New Roman</vt:lpstr>
      <vt:lpstr>Courier New</vt:lpstr>
      <vt:lpstr>Franklin Gothic Book</vt:lpstr>
      <vt:lpstr>Franklin Gothic Medium</vt:lpstr>
      <vt:lpstr>HelveticaNeueLTStd-Lt</vt:lpstr>
      <vt:lpstr>HGMaruGothicMPRO</vt:lpstr>
      <vt:lpstr>Symbol</vt:lpstr>
      <vt:lpstr>Times New Roman</vt:lpstr>
      <vt:lpstr>Wingdings</vt:lpstr>
      <vt:lpstr>ヒラギノ角ゴ Pro W3</vt:lpstr>
      <vt:lpstr>2_EERE Black</vt:lpstr>
      <vt:lpstr>Additional IETC Slides (SS v1)</vt:lpstr>
      <vt:lpstr>3_EERE Black</vt:lpstr>
      <vt:lpstr>EERE PPT</vt:lpstr>
      <vt:lpstr>1_EERE PPT</vt:lpstr>
      <vt:lpstr>2_EERE PPT</vt:lpstr>
      <vt:lpstr>4_EERE Black</vt:lpstr>
      <vt:lpstr>DOE</vt:lpstr>
      <vt:lpstr>1_DOE</vt:lpstr>
      <vt:lpstr>2_DOE</vt:lpstr>
      <vt:lpstr>PowerPoint Presentation</vt:lpstr>
      <vt:lpstr>DEFINING SMART MANUFACTURING</vt:lpstr>
      <vt:lpstr>Technical Topic Background : Smart Manufacturing – A national priority </vt:lpstr>
      <vt:lpstr>PowerPoint Presentation</vt:lpstr>
      <vt:lpstr>SM relies on converting data into actionable insights using data analytics We need a good  Model-based Advanced Analytics</vt:lpstr>
      <vt:lpstr>Barriers according to industry analysis</vt:lpstr>
      <vt:lpstr>AMO’s role and interest in Smart Manufacturing</vt:lpstr>
      <vt:lpstr>AMO Cross Collaborations related to SM</vt:lpstr>
      <vt:lpstr>Technical Topic Objectives and Targets (MYPP)</vt:lpstr>
      <vt:lpstr>AMO Technology Areas</vt:lpstr>
      <vt:lpstr>R&amp;D Projects related to Smart Manufacturing selected for negotiation from Multi-topic FOA</vt:lpstr>
      <vt:lpstr>CESMII Current Portfolio</vt:lpstr>
      <vt:lpstr>CESMII RFP-1 Program Portfolio: $16M</vt:lpstr>
      <vt:lpstr>CESMII RFP-2 Program Portfolio: $6M</vt:lpstr>
      <vt:lpstr>CESMII RFPs</vt:lpstr>
      <vt:lpstr>Examples of how projects contribute to AMO Mission</vt:lpstr>
      <vt:lpstr>Expanding the AMO focus on understanding Key Knowledge Gaps</vt:lpstr>
      <vt:lpstr>PowerPoint Presentation</vt:lpstr>
      <vt:lpstr>The DOE Team</vt:lpstr>
      <vt:lpstr>Supplemental slides </vt:lpstr>
      <vt:lpstr>Smart Manufacturing Thrusts</vt:lpstr>
      <vt:lpstr>Production of Zero-defect (ZD) Slabs through the Implementation of Smart Manufacturing Technologies in Steel Continuous Casting</vt:lpstr>
      <vt:lpstr>Factory 4.0 Educational Toolkit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Isaac</dc:creator>
  <cp:lastModifiedBy>Klembara, Melissa</cp:lastModifiedBy>
  <cp:revision>1231</cp:revision>
  <cp:lastPrinted>2019-10-30T16:02:12Z</cp:lastPrinted>
  <dcterms:created xsi:type="dcterms:W3CDTF">2011-06-04T16:38:42Z</dcterms:created>
  <dcterms:modified xsi:type="dcterms:W3CDTF">2020-05-29T18:55:49Z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0x010100762453FF7554DA4F9291B03EBD8A47F3</vt:lpwstr>
  </property>
</Properties>
</file>