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6.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4" r:id="rId4"/>
    <p:sldMasterId id="2147483767" r:id="rId5"/>
    <p:sldMasterId id="2147483840" r:id="rId6"/>
    <p:sldMasterId id="2147483883" r:id="rId7"/>
    <p:sldMasterId id="2147483916" r:id="rId8"/>
    <p:sldMasterId id="2147483949" r:id="rId9"/>
    <p:sldMasterId id="2147483982" r:id="rId10"/>
  </p:sldMasterIdLst>
  <p:notesMasterIdLst>
    <p:notesMasterId r:id="rId25"/>
  </p:notesMasterIdLst>
  <p:handoutMasterIdLst>
    <p:handoutMasterId r:id="rId26"/>
  </p:handoutMasterIdLst>
  <p:sldIdLst>
    <p:sldId id="841" r:id="rId11"/>
    <p:sldId id="859" r:id="rId12"/>
    <p:sldId id="875" r:id="rId13"/>
    <p:sldId id="881" r:id="rId14"/>
    <p:sldId id="858" r:id="rId15"/>
    <p:sldId id="870" r:id="rId16"/>
    <p:sldId id="883" r:id="rId17"/>
    <p:sldId id="884" r:id="rId18"/>
    <p:sldId id="861" r:id="rId19"/>
    <p:sldId id="880" r:id="rId20"/>
    <p:sldId id="882" r:id="rId21"/>
    <p:sldId id="879" r:id="rId22"/>
    <p:sldId id="871" r:id="rId23"/>
    <p:sldId id="862"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2880">
          <p15:clr>
            <a:srgbClr val="A4A3A4"/>
          </p15:clr>
        </p15:guide>
        <p15:guide id="3" pos="96" userDrawn="1">
          <p15:clr>
            <a:srgbClr val="A4A3A4"/>
          </p15:clr>
        </p15:guide>
        <p15:guide id="4" pos="1008" userDrawn="1">
          <p15:clr>
            <a:srgbClr val="A4A3A4"/>
          </p15:clr>
        </p15:guide>
        <p15:guide id="5"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lk, Steven" initials="CS" lastIdx="6" clrIdx="0">
    <p:extLst>
      <p:ext uri="{19B8F6BF-5375-455C-9EA6-DF929625EA0E}">
        <p15:presenceInfo xmlns:p15="http://schemas.microsoft.com/office/powerpoint/2012/main" userId="S-1-5-21-2844929807-1687724802-988633214-44026" providerId="AD"/>
      </p:ext>
    </p:extLst>
  </p:cmAuthor>
  <p:cmAuthor id="2" name="Lightner, Valri" initials="LV" lastIdx="13" clrIdx="1">
    <p:extLst>
      <p:ext uri="{19B8F6BF-5375-455C-9EA6-DF929625EA0E}">
        <p15:presenceInfo xmlns:p15="http://schemas.microsoft.com/office/powerpoint/2012/main" userId="S-1-5-21-2844929807-1687724802-988633214-45725" providerId="AD"/>
      </p:ext>
    </p:extLst>
  </p:cmAuthor>
  <p:cmAuthor id="3" name="Rachuri, Sudarsan" initials="RS" lastIdx="4" clrIdx="2">
    <p:extLst>
      <p:ext uri="{19B8F6BF-5375-455C-9EA6-DF929625EA0E}">
        <p15:presenceInfo xmlns:p15="http://schemas.microsoft.com/office/powerpoint/2012/main" userId="S-1-5-21-2844929807-1687724802-988633214-199607" providerId="AD"/>
      </p:ext>
    </p:extLst>
  </p:cmAuthor>
  <p:cmAuthor id="4" name="Khazdozian, Helena" initials="KH" lastIdx="19" clrIdx="3">
    <p:extLst>
      <p:ext uri="{19B8F6BF-5375-455C-9EA6-DF929625EA0E}">
        <p15:presenceInfo xmlns:p15="http://schemas.microsoft.com/office/powerpoint/2012/main" userId="Khazdozian, Helena" providerId="None"/>
      </p:ext>
    </p:extLst>
  </p:cmAuthor>
  <p:cmAuthor id="5" name="McKittrick, Michael" initials="MM" lastIdx="5" clrIdx="4">
    <p:extLst>
      <p:ext uri="{19B8F6BF-5375-455C-9EA6-DF929625EA0E}">
        <p15:presenceInfo xmlns:p15="http://schemas.microsoft.com/office/powerpoint/2012/main" userId="S-1-5-21-2844929807-1687724802-988633214-1358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65C"/>
    <a:srgbClr val="51FF21"/>
    <a:srgbClr val="AFFF98"/>
    <a:srgbClr val="FFFFFF"/>
    <a:srgbClr val="7FC55F"/>
    <a:srgbClr val="6ABC45"/>
    <a:srgbClr val="FFDB69"/>
    <a:srgbClr val="FFE593"/>
    <a:srgbClr val="FFD54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08" autoAdjust="0"/>
    <p:restoredTop sz="89869" autoAdjust="0"/>
  </p:normalViewPr>
  <p:slideViewPr>
    <p:cSldViewPr>
      <p:cViewPr varScale="1">
        <p:scale>
          <a:sx n="78" d="100"/>
          <a:sy n="78" d="100"/>
        </p:scale>
        <p:origin x="1134" y="90"/>
      </p:cViewPr>
      <p:guideLst>
        <p:guide orient="horz" pos="3024"/>
        <p:guide pos="2880"/>
        <p:guide pos="96"/>
        <p:guide pos="1008"/>
        <p:guide orient="horz" pos="2160"/>
      </p:guideLst>
    </p:cSldViewPr>
  </p:slideViewPr>
  <p:notesTextViewPr>
    <p:cViewPr>
      <p:scale>
        <a:sx n="100" d="100"/>
        <a:sy n="100" d="100"/>
      </p:scale>
      <p:origin x="0" y="0"/>
    </p:cViewPr>
  </p:notesTextViewPr>
  <p:sorterViewPr>
    <p:cViewPr>
      <p:scale>
        <a:sx n="110" d="100"/>
        <a:sy n="110" d="100"/>
      </p:scale>
      <p:origin x="0" y="0"/>
    </p:cViewPr>
  </p:sorterViewPr>
  <p:notesViewPr>
    <p:cSldViewPr>
      <p:cViewPr varScale="1">
        <p:scale>
          <a:sx n="66" d="100"/>
          <a:sy n="66" d="100"/>
        </p:scale>
        <p:origin x="-3354" y="-114"/>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commentAuthors" Target="commentAuthors.xml"/><Relationship Id="rId30" Type="http://schemas.openxmlformats.org/officeDocument/2006/relationships/theme" Target="theme/theme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son, Keith R." userId="9cc4050f-e505-4149-afd0-c8b7f6984abd" providerId="ADAL" clId="{AC6324B4-07DC-411A-A1CC-383EE79A35EC}"/>
    <pc:docChg chg="custSel modSld">
      <pc:chgData name="Jamison, Keith R." userId="9cc4050f-e505-4149-afd0-c8b7f6984abd" providerId="ADAL" clId="{AC6324B4-07DC-411A-A1CC-383EE79A35EC}" dt="2020-05-05T19:02:43.166" v="298" actId="1592"/>
      <pc:docMkLst>
        <pc:docMk/>
      </pc:docMkLst>
      <pc:sldChg chg="modSp delCm">
        <pc:chgData name="Jamison, Keith R." userId="9cc4050f-e505-4149-afd0-c8b7f6984abd" providerId="ADAL" clId="{AC6324B4-07DC-411A-A1CC-383EE79A35EC}" dt="2020-05-05T18:54:46.241" v="60" actId="20577"/>
        <pc:sldMkLst>
          <pc:docMk/>
          <pc:sldMk cId="3408946891" sldId="858"/>
        </pc:sldMkLst>
        <pc:spChg chg="mod">
          <ac:chgData name="Jamison, Keith R." userId="9cc4050f-e505-4149-afd0-c8b7f6984abd" providerId="ADAL" clId="{AC6324B4-07DC-411A-A1CC-383EE79A35EC}" dt="2020-05-05T18:54:46.241" v="60" actId="20577"/>
          <ac:spMkLst>
            <pc:docMk/>
            <pc:sldMk cId="3408946891" sldId="858"/>
            <ac:spMk id="3" creationId="{00000000-0000-0000-0000-000000000000}"/>
          </ac:spMkLst>
        </pc:spChg>
      </pc:sldChg>
      <pc:sldChg chg="delCm">
        <pc:chgData name="Jamison, Keith R." userId="9cc4050f-e505-4149-afd0-c8b7f6984abd" providerId="ADAL" clId="{AC6324B4-07DC-411A-A1CC-383EE79A35EC}" dt="2020-05-05T18:53:28.084" v="0" actId="1592"/>
        <pc:sldMkLst>
          <pc:docMk/>
          <pc:sldMk cId="1737497631" sldId="859"/>
        </pc:sldMkLst>
      </pc:sldChg>
      <pc:sldChg chg="delSp modSp">
        <pc:chgData name="Jamison, Keith R." userId="9cc4050f-e505-4149-afd0-c8b7f6984abd" providerId="ADAL" clId="{AC6324B4-07DC-411A-A1CC-383EE79A35EC}" dt="2020-05-05T19:00:11.099" v="200" actId="478"/>
        <pc:sldMkLst>
          <pc:docMk/>
          <pc:sldMk cId="2809059252" sldId="860"/>
        </pc:sldMkLst>
        <pc:spChg chg="mod">
          <ac:chgData name="Jamison, Keith R." userId="9cc4050f-e505-4149-afd0-c8b7f6984abd" providerId="ADAL" clId="{AC6324B4-07DC-411A-A1CC-383EE79A35EC}" dt="2020-05-05T18:56:36.345" v="197" actId="20577"/>
          <ac:spMkLst>
            <pc:docMk/>
            <pc:sldMk cId="2809059252" sldId="860"/>
            <ac:spMk id="3" creationId="{00000000-0000-0000-0000-000000000000}"/>
          </ac:spMkLst>
        </pc:spChg>
        <pc:spChg chg="del">
          <ac:chgData name="Jamison, Keith R." userId="9cc4050f-e505-4149-afd0-c8b7f6984abd" providerId="ADAL" clId="{AC6324B4-07DC-411A-A1CC-383EE79A35EC}" dt="2020-05-05T19:00:11.099" v="200" actId="478"/>
          <ac:spMkLst>
            <pc:docMk/>
            <pc:sldMk cId="2809059252" sldId="860"/>
            <ac:spMk id="4" creationId="{1F0A17A3-E5E7-41C6-8D69-205E7C1BC113}"/>
          </ac:spMkLst>
        </pc:spChg>
      </pc:sldChg>
      <pc:sldChg chg="modSp">
        <pc:chgData name="Jamison, Keith R." userId="9cc4050f-e505-4149-afd0-c8b7f6984abd" providerId="ADAL" clId="{AC6324B4-07DC-411A-A1CC-383EE79A35EC}" dt="2020-05-05T18:57:39.154" v="199" actId="6549"/>
        <pc:sldMkLst>
          <pc:docMk/>
          <pc:sldMk cId="4266283183" sldId="861"/>
        </pc:sldMkLst>
        <pc:spChg chg="mod">
          <ac:chgData name="Jamison, Keith R." userId="9cc4050f-e505-4149-afd0-c8b7f6984abd" providerId="ADAL" clId="{AC6324B4-07DC-411A-A1CC-383EE79A35EC}" dt="2020-05-05T18:57:39.154" v="199" actId="6549"/>
          <ac:spMkLst>
            <pc:docMk/>
            <pc:sldMk cId="4266283183" sldId="861"/>
            <ac:spMk id="3" creationId="{00000000-0000-0000-0000-000000000000}"/>
          </ac:spMkLst>
        </pc:spChg>
      </pc:sldChg>
      <pc:sldChg chg="modSp delCm">
        <pc:chgData name="Jamison, Keith R." userId="9cc4050f-e505-4149-afd0-c8b7f6984abd" providerId="ADAL" clId="{AC6324B4-07DC-411A-A1CC-383EE79A35EC}" dt="2020-05-05T19:02:43.166" v="298" actId="1592"/>
        <pc:sldMkLst>
          <pc:docMk/>
          <pc:sldMk cId="2897891351" sldId="873"/>
        </pc:sldMkLst>
        <pc:spChg chg="mod">
          <ac:chgData name="Jamison, Keith R." userId="9cc4050f-e505-4149-afd0-c8b7f6984abd" providerId="ADAL" clId="{AC6324B4-07DC-411A-A1CC-383EE79A35EC}" dt="2020-05-05T19:02:34.965" v="297" actId="20577"/>
          <ac:spMkLst>
            <pc:docMk/>
            <pc:sldMk cId="2897891351" sldId="873"/>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258698-8BBF-4A29-A83F-2F4B971ADA76}" type="doc">
      <dgm:prSet loTypeId="urn:microsoft.com/office/officeart/2005/8/layout/chevron1" loCatId="process" qsTypeId="urn:microsoft.com/office/officeart/2005/8/quickstyle/simple1" qsCatId="simple" csTypeId="urn:microsoft.com/office/officeart/2005/8/colors/accent3_3" csCatId="accent3" phldr="1"/>
      <dgm:spPr/>
    </dgm:pt>
    <dgm:pt modelId="{F972480B-43C6-438A-9679-98B717086425}">
      <dgm:prSet phldrT="[Text]"/>
      <dgm:spPr>
        <a:solidFill>
          <a:schemeClr val="accent1">
            <a:lumMod val="20000"/>
            <a:lumOff val="80000"/>
          </a:schemeClr>
        </a:solidFill>
        <a:ln>
          <a:solidFill>
            <a:schemeClr val="accent5"/>
          </a:solidFill>
        </a:ln>
      </dgm:spPr>
      <dgm:t>
        <a:bodyPr/>
        <a:lstStyle/>
        <a:p>
          <a:r>
            <a:rPr lang="en-US" b="1" dirty="0">
              <a:solidFill>
                <a:schemeClr val="tx1">
                  <a:lumMod val="50000"/>
                </a:schemeClr>
              </a:solidFill>
              <a:latin typeface="Arial" panose="020B0604020202020204" pitchFamily="34" charset="0"/>
              <a:cs typeface="Arial" panose="020B0604020202020204" pitchFamily="34" charset="0"/>
            </a:rPr>
            <a:t>Mining &amp; Concentration</a:t>
          </a:r>
        </a:p>
      </dgm:t>
    </dgm:pt>
    <dgm:pt modelId="{7D68AA76-934B-40B7-A208-BF661F4F1A02}" type="parTrans" cxnId="{9738855F-4BC6-4E34-B8A8-DB8F1E0B27B1}">
      <dgm:prSet/>
      <dgm:spPr/>
      <dgm:t>
        <a:bodyPr/>
        <a:lstStyle/>
        <a:p>
          <a:endParaRPr lang="en-US" b="1">
            <a:solidFill>
              <a:schemeClr val="bg1"/>
            </a:solidFill>
            <a:latin typeface="Arial" panose="020B0604020202020204" pitchFamily="34" charset="0"/>
            <a:cs typeface="Arial" panose="020B0604020202020204" pitchFamily="34" charset="0"/>
          </a:endParaRPr>
        </a:p>
      </dgm:t>
    </dgm:pt>
    <dgm:pt modelId="{E0A6DC0B-EB66-49E9-BD4E-4E6BADDE8220}" type="sibTrans" cxnId="{9738855F-4BC6-4E34-B8A8-DB8F1E0B27B1}">
      <dgm:prSet/>
      <dgm:spPr/>
      <dgm:t>
        <a:bodyPr/>
        <a:lstStyle/>
        <a:p>
          <a:endParaRPr lang="en-US" b="1">
            <a:solidFill>
              <a:schemeClr val="bg1"/>
            </a:solidFill>
            <a:latin typeface="Arial" panose="020B0604020202020204" pitchFamily="34" charset="0"/>
            <a:cs typeface="Arial" panose="020B0604020202020204" pitchFamily="34" charset="0"/>
          </a:endParaRPr>
        </a:p>
      </dgm:t>
    </dgm:pt>
    <dgm:pt modelId="{B9112E96-4316-4267-9A5F-E44D064BF54A}">
      <dgm:prSet phldrT="[Text]"/>
      <dgm:spPr>
        <a:solidFill>
          <a:schemeClr val="accent6">
            <a:lumMod val="20000"/>
            <a:lumOff val="80000"/>
          </a:schemeClr>
        </a:solidFill>
        <a:ln>
          <a:solidFill>
            <a:schemeClr val="accent6"/>
          </a:solidFill>
        </a:ln>
      </dgm:spPr>
      <dgm:t>
        <a:bodyPr/>
        <a:lstStyle/>
        <a:p>
          <a:r>
            <a:rPr lang="en-US" b="1" dirty="0" smtClean="0">
              <a:solidFill>
                <a:schemeClr val="tx1">
                  <a:lumMod val="50000"/>
                </a:schemeClr>
              </a:solidFill>
              <a:latin typeface="Arial" panose="020B0604020202020204" pitchFamily="34" charset="0"/>
              <a:cs typeface="Arial" panose="020B0604020202020204" pitchFamily="34" charset="0"/>
            </a:rPr>
            <a:t>Separation</a:t>
          </a:r>
          <a:endParaRPr lang="en-US" b="1" dirty="0">
            <a:solidFill>
              <a:schemeClr val="tx1">
                <a:lumMod val="50000"/>
              </a:schemeClr>
            </a:solidFill>
            <a:latin typeface="Arial" panose="020B0604020202020204" pitchFamily="34" charset="0"/>
            <a:cs typeface="Arial" panose="020B0604020202020204" pitchFamily="34" charset="0"/>
          </a:endParaRPr>
        </a:p>
      </dgm:t>
    </dgm:pt>
    <dgm:pt modelId="{DAAE6D20-3AF1-4D1C-A474-DEEAE7C522A5}" type="parTrans" cxnId="{479BEFB6-6B79-48A9-A0D0-E4FD1801F86D}">
      <dgm:prSet/>
      <dgm:spPr/>
      <dgm:t>
        <a:bodyPr/>
        <a:lstStyle/>
        <a:p>
          <a:endParaRPr lang="en-US" b="1">
            <a:solidFill>
              <a:schemeClr val="bg1"/>
            </a:solidFill>
            <a:latin typeface="Arial" panose="020B0604020202020204" pitchFamily="34" charset="0"/>
            <a:cs typeface="Arial" panose="020B0604020202020204" pitchFamily="34" charset="0"/>
          </a:endParaRPr>
        </a:p>
      </dgm:t>
    </dgm:pt>
    <dgm:pt modelId="{4C77BF8D-9895-441D-AD86-113BE1A1A783}" type="sibTrans" cxnId="{479BEFB6-6B79-48A9-A0D0-E4FD1801F86D}">
      <dgm:prSet/>
      <dgm:spPr/>
      <dgm:t>
        <a:bodyPr/>
        <a:lstStyle/>
        <a:p>
          <a:endParaRPr lang="en-US" b="1">
            <a:solidFill>
              <a:schemeClr val="bg1"/>
            </a:solidFill>
            <a:latin typeface="Arial" panose="020B0604020202020204" pitchFamily="34" charset="0"/>
            <a:cs typeface="Arial" panose="020B0604020202020204" pitchFamily="34" charset="0"/>
          </a:endParaRPr>
        </a:p>
      </dgm:t>
    </dgm:pt>
    <dgm:pt modelId="{45641738-296B-48A8-A88E-F3B3D87ECDA3}">
      <dgm:prSet phldrT="[Text]"/>
      <dgm:spPr>
        <a:solidFill>
          <a:srgbClr val="FFD9D9"/>
        </a:solidFill>
        <a:ln>
          <a:solidFill>
            <a:srgbClr val="FF0000"/>
          </a:solidFill>
          <a:prstDash val="dash"/>
        </a:ln>
      </dgm:spPr>
      <dgm:t>
        <a:bodyPr/>
        <a:lstStyle/>
        <a:p>
          <a:r>
            <a:rPr lang="en-US" b="1" dirty="0" smtClean="0">
              <a:solidFill>
                <a:schemeClr val="tx1">
                  <a:lumMod val="50000"/>
                </a:schemeClr>
              </a:solidFill>
              <a:latin typeface="Arial" panose="020B0604020202020204" pitchFamily="34" charset="0"/>
              <a:cs typeface="Arial" panose="020B0604020202020204" pitchFamily="34" charset="0"/>
            </a:rPr>
            <a:t>Conversion to Metals</a:t>
          </a:r>
          <a:endParaRPr lang="en-US" b="1" dirty="0">
            <a:solidFill>
              <a:schemeClr val="tx1">
                <a:lumMod val="50000"/>
              </a:schemeClr>
            </a:solidFill>
            <a:latin typeface="Arial" panose="020B0604020202020204" pitchFamily="34" charset="0"/>
            <a:cs typeface="Arial" panose="020B0604020202020204" pitchFamily="34" charset="0"/>
          </a:endParaRPr>
        </a:p>
      </dgm:t>
    </dgm:pt>
    <dgm:pt modelId="{74F1C7B8-7181-4B3A-B98F-D91034631F99}" type="parTrans" cxnId="{D64EF24C-D39F-4562-B8D9-49A63613A217}">
      <dgm:prSet/>
      <dgm:spPr/>
      <dgm:t>
        <a:bodyPr/>
        <a:lstStyle/>
        <a:p>
          <a:endParaRPr lang="en-US" b="1">
            <a:solidFill>
              <a:schemeClr val="bg1"/>
            </a:solidFill>
            <a:latin typeface="Arial" panose="020B0604020202020204" pitchFamily="34" charset="0"/>
            <a:cs typeface="Arial" panose="020B0604020202020204" pitchFamily="34" charset="0"/>
          </a:endParaRPr>
        </a:p>
      </dgm:t>
    </dgm:pt>
    <dgm:pt modelId="{AE34524A-97B0-4500-A64A-CD4D62CC6538}" type="sibTrans" cxnId="{D64EF24C-D39F-4562-B8D9-49A63613A217}">
      <dgm:prSet/>
      <dgm:spPr/>
      <dgm:t>
        <a:bodyPr/>
        <a:lstStyle/>
        <a:p>
          <a:endParaRPr lang="en-US" b="1">
            <a:solidFill>
              <a:schemeClr val="bg1"/>
            </a:solidFill>
            <a:latin typeface="Arial" panose="020B0604020202020204" pitchFamily="34" charset="0"/>
            <a:cs typeface="Arial" panose="020B0604020202020204" pitchFamily="34" charset="0"/>
          </a:endParaRPr>
        </a:p>
      </dgm:t>
    </dgm:pt>
    <dgm:pt modelId="{746B6C2E-9C23-4A52-9374-40717274C528}">
      <dgm:prSet phldrT="[Text]"/>
      <dgm:spPr>
        <a:solidFill>
          <a:srgbClr val="FFD9D9"/>
        </a:solidFill>
        <a:ln>
          <a:solidFill>
            <a:srgbClr val="FF0000"/>
          </a:solidFill>
          <a:prstDash val="dash"/>
        </a:ln>
      </dgm:spPr>
      <dgm:t>
        <a:bodyPr/>
        <a:lstStyle/>
        <a:p>
          <a:r>
            <a:rPr lang="en-US" b="1" dirty="0">
              <a:solidFill>
                <a:schemeClr val="tx1">
                  <a:lumMod val="50000"/>
                </a:schemeClr>
              </a:solidFill>
              <a:latin typeface="Arial" panose="020B0604020202020204" pitchFamily="34" charset="0"/>
              <a:cs typeface="Arial" panose="020B0604020202020204" pitchFamily="34" charset="0"/>
            </a:rPr>
            <a:t>Refining &amp; Alloying</a:t>
          </a:r>
        </a:p>
      </dgm:t>
    </dgm:pt>
    <dgm:pt modelId="{28F19729-441F-4D43-957A-45437EDF36C9}" type="parTrans" cxnId="{104D4FE1-FD28-4B0E-9D54-90AC0596173C}">
      <dgm:prSet/>
      <dgm:spPr/>
      <dgm:t>
        <a:bodyPr/>
        <a:lstStyle/>
        <a:p>
          <a:endParaRPr lang="en-US" b="1">
            <a:solidFill>
              <a:schemeClr val="bg1"/>
            </a:solidFill>
            <a:latin typeface="Arial" panose="020B0604020202020204" pitchFamily="34" charset="0"/>
            <a:cs typeface="Arial" panose="020B0604020202020204" pitchFamily="34" charset="0"/>
          </a:endParaRPr>
        </a:p>
      </dgm:t>
    </dgm:pt>
    <dgm:pt modelId="{BFCEE26B-8929-4AAA-B522-314A96193AD3}" type="sibTrans" cxnId="{104D4FE1-FD28-4B0E-9D54-90AC0596173C}">
      <dgm:prSet/>
      <dgm:spPr/>
      <dgm:t>
        <a:bodyPr/>
        <a:lstStyle/>
        <a:p>
          <a:endParaRPr lang="en-US" b="1">
            <a:solidFill>
              <a:schemeClr val="bg1"/>
            </a:solidFill>
            <a:latin typeface="Arial" panose="020B0604020202020204" pitchFamily="34" charset="0"/>
            <a:cs typeface="Arial" panose="020B0604020202020204" pitchFamily="34" charset="0"/>
          </a:endParaRPr>
        </a:p>
      </dgm:t>
    </dgm:pt>
    <dgm:pt modelId="{DCB7D6BB-1865-403A-946E-0C7EA2205BEF}">
      <dgm:prSet phldrT="[Text]"/>
      <dgm:spPr>
        <a:solidFill>
          <a:srgbClr val="FFD9D9"/>
        </a:solidFill>
        <a:ln>
          <a:solidFill>
            <a:srgbClr val="FF0000"/>
          </a:solidFill>
          <a:prstDash val="dash"/>
        </a:ln>
      </dgm:spPr>
      <dgm:t>
        <a:bodyPr/>
        <a:lstStyle/>
        <a:p>
          <a:r>
            <a:rPr lang="en-US" b="1" dirty="0" smtClean="0">
              <a:solidFill>
                <a:schemeClr val="tx1">
                  <a:lumMod val="50000"/>
                </a:schemeClr>
              </a:solidFill>
              <a:latin typeface="Arial" panose="020B0604020202020204" pitchFamily="34" charset="0"/>
              <a:cs typeface="Arial" panose="020B0604020202020204" pitchFamily="34" charset="0"/>
            </a:rPr>
            <a:t>Fabrication</a:t>
          </a:r>
          <a:endParaRPr lang="en-US" b="1" dirty="0">
            <a:solidFill>
              <a:schemeClr val="tx1">
                <a:lumMod val="50000"/>
              </a:schemeClr>
            </a:solidFill>
            <a:latin typeface="Arial" panose="020B0604020202020204" pitchFamily="34" charset="0"/>
            <a:cs typeface="Arial" panose="020B0604020202020204" pitchFamily="34" charset="0"/>
          </a:endParaRPr>
        </a:p>
      </dgm:t>
    </dgm:pt>
    <dgm:pt modelId="{A7B00C2D-FC7E-47DF-B0C6-6CD5ACF6038A}" type="parTrans" cxnId="{3AC86386-56F5-4C5B-A21B-0F726C7967A2}">
      <dgm:prSet/>
      <dgm:spPr/>
      <dgm:t>
        <a:bodyPr/>
        <a:lstStyle/>
        <a:p>
          <a:endParaRPr lang="en-US" b="1">
            <a:solidFill>
              <a:schemeClr val="bg1"/>
            </a:solidFill>
            <a:latin typeface="Arial" panose="020B0604020202020204" pitchFamily="34" charset="0"/>
            <a:cs typeface="Arial" panose="020B0604020202020204" pitchFamily="34" charset="0"/>
          </a:endParaRPr>
        </a:p>
      </dgm:t>
    </dgm:pt>
    <dgm:pt modelId="{E142422F-37E2-48F3-8E0A-6D90BB6F4E9E}" type="sibTrans" cxnId="{3AC86386-56F5-4C5B-A21B-0F726C7967A2}">
      <dgm:prSet/>
      <dgm:spPr/>
      <dgm:t>
        <a:bodyPr/>
        <a:lstStyle/>
        <a:p>
          <a:endParaRPr lang="en-US" b="1">
            <a:solidFill>
              <a:schemeClr val="bg1"/>
            </a:solidFill>
            <a:latin typeface="Arial" panose="020B0604020202020204" pitchFamily="34" charset="0"/>
            <a:cs typeface="Arial" panose="020B0604020202020204" pitchFamily="34" charset="0"/>
          </a:endParaRPr>
        </a:p>
      </dgm:t>
    </dgm:pt>
    <dgm:pt modelId="{9AB7B11D-A493-4760-8F9D-ABA1B5C77FB4}">
      <dgm:prSet phldrT="[Text]"/>
      <dgm:spPr>
        <a:solidFill>
          <a:schemeClr val="accent1">
            <a:lumMod val="20000"/>
            <a:lumOff val="80000"/>
          </a:schemeClr>
        </a:solidFill>
        <a:ln>
          <a:solidFill>
            <a:schemeClr val="accent5"/>
          </a:solidFill>
        </a:ln>
      </dgm:spPr>
      <dgm:t>
        <a:bodyPr/>
        <a:lstStyle/>
        <a:p>
          <a:r>
            <a:rPr lang="en-US" b="1" dirty="0">
              <a:solidFill>
                <a:schemeClr val="tx1">
                  <a:lumMod val="50000"/>
                </a:schemeClr>
              </a:solidFill>
              <a:latin typeface="Arial" panose="020B0604020202020204" pitchFamily="34" charset="0"/>
              <a:cs typeface="Arial" panose="020B0604020202020204" pitchFamily="34" charset="0"/>
            </a:rPr>
            <a:t>Part Manufacturing</a:t>
          </a:r>
        </a:p>
      </dgm:t>
    </dgm:pt>
    <dgm:pt modelId="{9E8A6CB8-91EB-4369-80A5-2F628496470E}" type="parTrans" cxnId="{04B5B4A8-C9DA-4AA7-9A14-CAB0EB16B946}">
      <dgm:prSet/>
      <dgm:spPr/>
      <dgm:t>
        <a:bodyPr/>
        <a:lstStyle/>
        <a:p>
          <a:endParaRPr lang="en-US" b="1">
            <a:solidFill>
              <a:schemeClr val="bg1"/>
            </a:solidFill>
            <a:latin typeface="Arial" panose="020B0604020202020204" pitchFamily="34" charset="0"/>
            <a:cs typeface="Arial" panose="020B0604020202020204" pitchFamily="34" charset="0"/>
          </a:endParaRPr>
        </a:p>
      </dgm:t>
    </dgm:pt>
    <dgm:pt modelId="{F414F9FA-CC74-4591-B982-CC1062DAC0CD}" type="sibTrans" cxnId="{04B5B4A8-C9DA-4AA7-9A14-CAB0EB16B946}">
      <dgm:prSet/>
      <dgm:spPr/>
      <dgm:t>
        <a:bodyPr/>
        <a:lstStyle/>
        <a:p>
          <a:endParaRPr lang="en-US" b="1">
            <a:solidFill>
              <a:schemeClr val="bg1"/>
            </a:solidFill>
            <a:latin typeface="Arial" panose="020B0604020202020204" pitchFamily="34" charset="0"/>
            <a:cs typeface="Arial" panose="020B0604020202020204" pitchFamily="34" charset="0"/>
          </a:endParaRPr>
        </a:p>
      </dgm:t>
    </dgm:pt>
    <dgm:pt modelId="{5717591C-56B4-41AB-AAD4-F34C0E0193EB}">
      <dgm:prSet phldrT="[Text]"/>
      <dgm:spPr>
        <a:solidFill>
          <a:schemeClr val="accent1">
            <a:lumMod val="20000"/>
            <a:lumOff val="80000"/>
          </a:schemeClr>
        </a:solidFill>
        <a:ln>
          <a:solidFill>
            <a:schemeClr val="accent5"/>
          </a:solidFill>
        </a:ln>
      </dgm:spPr>
      <dgm:t>
        <a:bodyPr/>
        <a:lstStyle/>
        <a:p>
          <a:r>
            <a:rPr lang="en-US" b="1" dirty="0">
              <a:solidFill>
                <a:schemeClr val="tx1">
                  <a:lumMod val="50000"/>
                </a:schemeClr>
              </a:solidFill>
              <a:latin typeface="Arial" panose="020B0604020202020204" pitchFamily="34" charset="0"/>
              <a:cs typeface="Arial" panose="020B0604020202020204" pitchFamily="34" charset="0"/>
            </a:rPr>
            <a:t>Sub-Assembly Manufacturing</a:t>
          </a:r>
        </a:p>
      </dgm:t>
    </dgm:pt>
    <dgm:pt modelId="{5B1213DB-4E20-4DF8-8867-C47FD7AEAB0F}" type="parTrans" cxnId="{F7EA6ED0-1FC7-475B-BADD-812D2B17A422}">
      <dgm:prSet/>
      <dgm:spPr/>
      <dgm:t>
        <a:bodyPr/>
        <a:lstStyle/>
        <a:p>
          <a:endParaRPr lang="en-US" b="1">
            <a:solidFill>
              <a:schemeClr val="bg1"/>
            </a:solidFill>
            <a:latin typeface="Arial" panose="020B0604020202020204" pitchFamily="34" charset="0"/>
            <a:cs typeface="Arial" panose="020B0604020202020204" pitchFamily="34" charset="0"/>
          </a:endParaRPr>
        </a:p>
      </dgm:t>
    </dgm:pt>
    <dgm:pt modelId="{23ED3E6A-2E40-4A9A-9409-F98167DD0F31}" type="sibTrans" cxnId="{F7EA6ED0-1FC7-475B-BADD-812D2B17A422}">
      <dgm:prSet/>
      <dgm:spPr/>
      <dgm:t>
        <a:bodyPr/>
        <a:lstStyle/>
        <a:p>
          <a:endParaRPr lang="en-US" b="1">
            <a:solidFill>
              <a:schemeClr val="bg1"/>
            </a:solidFill>
            <a:latin typeface="Arial" panose="020B0604020202020204" pitchFamily="34" charset="0"/>
            <a:cs typeface="Arial" panose="020B0604020202020204" pitchFamily="34" charset="0"/>
          </a:endParaRPr>
        </a:p>
      </dgm:t>
    </dgm:pt>
    <dgm:pt modelId="{18FF5C12-6E53-4B02-A713-CE9021C91BA2}">
      <dgm:prSet phldrT="[Text]"/>
      <dgm:spPr>
        <a:solidFill>
          <a:schemeClr val="accent1">
            <a:lumMod val="20000"/>
            <a:lumOff val="80000"/>
          </a:schemeClr>
        </a:solidFill>
        <a:ln>
          <a:solidFill>
            <a:schemeClr val="accent5"/>
          </a:solidFill>
        </a:ln>
      </dgm:spPr>
      <dgm:t>
        <a:bodyPr/>
        <a:lstStyle/>
        <a:p>
          <a:r>
            <a:rPr lang="en-US" b="1" dirty="0">
              <a:solidFill>
                <a:schemeClr val="tx1">
                  <a:lumMod val="50000"/>
                </a:schemeClr>
              </a:solidFill>
              <a:latin typeface="Arial" panose="020B0604020202020204" pitchFamily="34" charset="0"/>
              <a:cs typeface="Arial" panose="020B0604020202020204" pitchFamily="34" charset="0"/>
            </a:rPr>
            <a:t>System Integration</a:t>
          </a:r>
        </a:p>
      </dgm:t>
    </dgm:pt>
    <dgm:pt modelId="{FE151248-59CA-464A-B1F1-EE54E0DE2274}" type="parTrans" cxnId="{182DB0F4-60C2-4806-8DD9-B706942F1E7E}">
      <dgm:prSet/>
      <dgm:spPr/>
      <dgm:t>
        <a:bodyPr/>
        <a:lstStyle/>
        <a:p>
          <a:endParaRPr lang="en-US" b="1">
            <a:solidFill>
              <a:schemeClr val="bg1"/>
            </a:solidFill>
            <a:latin typeface="Arial" panose="020B0604020202020204" pitchFamily="34" charset="0"/>
            <a:cs typeface="Arial" panose="020B0604020202020204" pitchFamily="34" charset="0"/>
          </a:endParaRPr>
        </a:p>
      </dgm:t>
    </dgm:pt>
    <dgm:pt modelId="{9AB2927E-A45A-46DC-8571-81F828EC4741}" type="sibTrans" cxnId="{182DB0F4-60C2-4806-8DD9-B706942F1E7E}">
      <dgm:prSet/>
      <dgm:spPr/>
      <dgm:t>
        <a:bodyPr/>
        <a:lstStyle/>
        <a:p>
          <a:endParaRPr lang="en-US" b="1">
            <a:solidFill>
              <a:schemeClr val="bg1"/>
            </a:solidFill>
            <a:latin typeface="Arial" panose="020B0604020202020204" pitchFamily="34" charset="0"/>
            <a:cs typeface="Arial" panose="020B0604020202020204" pitchFamily="34" charset="0"/>
          </a:endParaRPr>
        </a:p>
      </dgm:t>
    </dgm:pt>
    <dgm:pt modelId="{A1CF2459-9E48-4EA3-8584-4C93C550FC75}" type="pres">
      <dgm:prSet presAssocID="{53258698-8BBF-4A29-A83F-2F4B971ADA76}" presName="Name0" presStyleCnt="0">
        <dgm:presLayoutVars>
          <dgm:dir/>
          <dgm:animLvl val="lvl"/>
          <dgm:resizeHandles val="exact"/>
        </dgm:presLayoutVars>
      </dgm:prSet>
      <dgm:spPr/>
    </dgm:pt>
    <dgm:pt modelId="{C7113EBB-1955-45B3-8E57-C8A8622B8983}" type="pres">
      <dgm:prSet presAssocID="{F972480B-43C6-438A-9679-98B717086425}" presName="parTxOnly" presStyleLbl="node1" presStyleIdx="0" presStyleCnt="8">
        <dgm:presLayoutVars>
          <dgm:chMax val="0"/>
          <dgm:chPref val="0"/>
          <dgm:bulletEnabled val="1"/>
        </dgm:presLayoutVars>
      </dgm:prSet>
      <dgm:spPr/>
      <dgm:t>
        <a:bodyPr/>
        <a:lstStyle/>
        <a:p>
          <a:endParaRPr lang="en-US"/>
        </a:p>
      </dgm:t>
    </dgm:pt>
    <dgm:pt modelId="{7AAC34E3-2933-40A9-A77C-9829917206D1}" type="pres">
      <dgm:prSet presAssocID="{E0A6DC0B-EB66-49E9-BD4E-4E6BADDE8220}" presName="parTxOnlySpace" presStyleCnt="0"/>
      <dgm:spPr/>
    </dgm:pt>
    <dgm:pt modelId="{F2E5BA09-DF47-4155-B8EA-44F31E38BD9A}" type="pres">
      <dgm:prSet presAssocID="{B9112E96-4316-4267-9A5F-E44D064BF54A}" presName="parTxOnly" presStyleLbl="node1" presStyleIdx="1" presStyleCnt="8">
        <dgm:presLayoutVars>
          <dgm:chMax val="0"/>
          <dgm:chPref val="0"/>
          <dgm:bulletEnabled val="1"/>
        </dgm:presLayoutVars>
      </dgm:prSet>
      <dgm:spPr/>
      <dgm:t>
        <a:bodyPr/>
        <a:lstStyle/>
        <a:p>
          <a:endParaRPr lang="en-US"/>
        </a:p>
      </dgm:t>
    </dgm:pt>
    <dgm:pt modelId="{43012680-947B-4AFA-AD46-C39F3E12D6D0}" type="pres">
      <dgm:prSet presAssocID="{4C77BF8D-9895-441D-AD86-113BE1A1A783}" presName="parTxOnlySpace" presStyleCnt="0"/>
      <dgm:spPr/>
    </dgm:pt>
    <dgm:pt modelId="{69622235-E9D6-4318-8C4C-D7EAE77C1D37}" type="pres">
      <dgm:prSet presAssocID="{45641738-296B-48A8-A88E-F3B3D87ECDA3}" presName="parTxOnly" presStyleLbl="node1" presStyleIdx="2" presStyleCnt="8">
        <dgm:presLayoutVars>
          <dgm:chMax val="0"/>
          <dgm:chPref val="0"/>
          <dgm:bulletEnabled val="1"/>
        </dgm:presLayoutVars>
      </dgm:prSet>
      <dgm:spPr/>
      <dgm:t>
        <a:bodyPr/>
        <a:lstStyle/>
        <a:p>
          <a:endParaRPr lang="en-US"/>
        </a:p>
      </dgm:t>
    </dgm:pt>
    <dgm:pt modelId="{87AD1923-D212-48AC-BF29-D06FDE1F0165}" type="pres">
      <dgm:prSet presAssocID="{AE34524A-97B0-4500-A64A-CD4D62CC6538}" presName="parTxOnlySpace" presStyleCnt="0"/>
      <dgm:spPr/>
    </dgm:pt>
    <dgm:pt modelId="{7E99A3DC-6B07-444C-A661-97372276A5A3}" type="pres">
      <dgm:prSet presAssocID="{746B6C2E-9C23-4A52-9374-40717274C528}" presName="parTxOnly" presStyleLbl="node1" presStyleIdx="3" presStyleCnt="8">
        <dgm:presLayoutVars>
          <dgm:chMax val="0"/>
          <dgm:chPref val="0"/>
          <dgm:bulletEnabled val="1"/>
        </dgm:presLayoutVars>
      </dgm:prSet>
      <dgm:spPr/>
      <dgm:t>
        <a:bodyPr/>
        <a:lstStyle/>
        <a:p>
          <a:endParaRPr lang="en-US"/>
        </a:p>
      </dgm:t>
    </dgm:pt>
    <dgm:pt modelId="{58535279-1EA5-43EE-9FF0-EC786C28820B}" type="pres">
      <dgm:prSet presAssocID="{BFCEE26B-8929-4AAA-B522-314A96193AD3}" presName="parTxOnlySpace" presStyleCnt="0"/>
      <dgm:spPr/>
    </dgm:pt>
    <dgm:pt modelId="{ECD1DF65-0C16-41BD-A9A4-A99F3B4FDC9D}" type="pres">
      <dgm:prSet presAssocID="{DCB7D6BB-1865-403A-946E-0C7EA2205BEF}" presName="parTxOnly" presStyleLbl="node1" presStyleIdx="4" presStyleCnt="8">
        <dgm:presLayoutVars>
          <dgm:chMax val="0"/>
          <dgm:chPref val="0"/>
          <dgm:bulletEnabled val="1"/>
        </dgm:presLayoutVars>
      </dgm:prSet>
      <dgm:spPr/>
      <dgm:t>
        <a:bodyPr/>
        <a:lstStyle/>
        <a:p>
          <a:endParaRPr lang="en-US"/>
        </a:p>
      </dgm:t>
    </dgm:pt>
    <dgm:pt modelId="{4ADB96CD-940D-4EDD-8329-9634BE8DDA18}" type="pres">
      <dgm:prSet presAssocID="{E142422F-37E2-48F3-8E0A-6D90BB6F4E9E}" presName="parTxOnlySpace" presStyleCnt="0"/>
      <dgm:spPr/>
    </dgm:pt>
    <dgm:pt modelId="{70520CFF-B25F-4E40-9F0F-84EA46880838}" type="pres">
      <dgm:prSet presAssocID="{9AB7B11D-A493-4760-8F9D-ABA1B5C77FB4}" presName="parTxOnly" presStyleLbl="node1" presStyleIdx="5" presStyleCnt="8">
        <dgm:presLayoutVars>
          <dgm:chMax val="0"/>
          <dgm:chPref val="0"/>
          <dgm:bulletEnabled val="1"/>
        </dgm:presLayoutVars>
      </dgm:prSet>
      <dgm:spPr/>
      <dgm:t>
        <a:bodyPr/>
        <a:lstStyle/>
        <a:p>
          <a:endParaRPr lang="en-US"/>
        </a:p>
      </dgm:t>
    </dgm:pt>
    <dgm:pt modelId="{753F6061-C4AE-45D6-8ECC-6A6E8675FEDC}" type="pres">
      <dgm:prSet presAssocID="{F414F9FA-CC74-4591-B982-CC1062DAC0CD}" presName="parTxOnlySpace" presStyleCnt="0"/>
      <dgm:spPr/>
    </dgm:pt>
    <dgm:pt modelId="{EF887DD8-9736-4A14-B736-2CB8D5CFC23B}" type="pres">
      <dgm:prSet presAssocID="{5717591C-56B4-41AB-AAD4-F34C0E0193EB}" presName="parTxOnly" presStyleLbl="node1" presStyleIdx="6" presStyleCnt="8">
        <dgm:presLayoutVars>
          <dgm:chMax val="0"/>
          <dgm:chPref val="0"/>
          <dgm:bulletEnabled val="1"/>
        </dgm:presLayoutVars>
      </dgm:prSet>
      <dgm:spPr/>
      <dgm:t>
        <a:bodyPr/>
        <a:lstStyle/>
        <a:p>
          <a:endParaRPr lang="en-US"/>
        </a:p>
      </dgm:t>
    </dgm:pt>
    <dgm:pt modelId="{7AC96FDA-E972-4C88-AF58-67596F657EE5}" type="pres">
      <dgm:prSet presAssocID="{23ED3E6A-2E40-4A9A-9409-F98167DD0F31}" presName="parTxOnlySpace" presStyleCnt="0"/>
      <dgm:spPr/>
    </dgm:pt>
    <dgm:pt modelId="{C94AE533-6433-4F3C-B276-4603B362C2EE}" type="pres">
      <dgm:prSet presAssocID="{18FF5C12-6E53-4B02-A713-CE9021C91BA2}" presName="parTxOnly" presStyleLbl="node1" presStyleIdx="7" presStyleCnt="8">
        <dgm:presLayoutVars>
          <dgm:chMax val="0"/>
          <dgm:chPref val="0"/>
          <dgm:bulletEnabled val="1"/>
        </dgm:presLayoutVars>
      </dgm:prSet>
      <dgm:spPr/>
      <dgm:t>
        <a:bodyPr/>
        <a:lstStyle/>
        <a:p>
          <a:endParaRPr lang="en-US"/>
        </a:p>
      </dgm:t>
    </dgm:pt>
  </dgm:ptLst>
  <dgm:cxnLst>
    <dgm:cxn modelId="{6014812E-3885-430D-978B-3B6455DADB31}" type="presOf" srcId="{746B6C2E-9C23-4A52-9374-40717274C528}" destId="{7E99A3DC-6B07-444C-A661-97372276A5A3}" srcOrd="0" destOrd="0" presId="urn:microsoft.com/office/officeart/2005/8/layout/chevron1"/>
    <dgm:cxn modelId="{C644E40A-B38F-43D1-8281-0D25684BDE95}" type="presOf" srcId="{B9112E96-4316-4267-9A5F-E44D064BF54A}" destId="{F2E5BA09-DF47-4155-B8EA-44F31E38BD9A}" srcOrd="0" destOrd="0" presId="urn:microsoft.com/office/officeart/2005/8/layout/chevron1"/>
    <dgm:cxn modelId="{771245F9-3823-4199-B41F-CFEBF5BD1F4C}" type="presOf" srcId="{5717591C-56B4-41AB-AAD4-F34C0E0193EB}" destId="{EF887DD8-9736-4A14-B736-2CB8D5CFC23B}" srcOrd="0" destOrd="0" presId="urn:microsoft.com/office/officeart/2005/8/layout/chevron1"/>
    <dgm:cxn modelId="{9738855F-4BC6-4E34-B8A8-DB8F1E0B27B1}" srcId="{53258698-8BBF-4A29-A83F-2F4B971ADA76}" destId="{F972480B-43C6-438A-9679-98B717086425}" srcOrd="0" destOrd="0" parTransId="{7D68AA76-934B-40B7-A208-BF661F4F1A02}" sibTransId="{E0A6DC0B-EB66-49E9-BD4E-4E6BADDE8220}"/>
    <dgm:cxn modelId="{07CA8DB5-5985-49AA-B7A8-BA75FDF48981}" type="presOf" srcId="{45641738-296B-48A8-A88E-F3B3D87ECDA3}" destId="{69622235-E9D6-4318-8C4C-D7EAE77C1D37}" srcOrd="0" destOrd="0" presId="urn:microsoft.com/office/officeart/2005/8/layout/chevron1"/>
    <dgm:cxn modelId="{AFC506F4-BCDD-430A-98FC-3D85C08D355B}" type="presOf" srcId="{DCB7D6BB-1865-403A-946E-0C7EA2205BEF}" destId="{ECD1DF65-0C16-41BD-A9A4-A99F3B4FDC9D}" srcOrd="0" destOrd="0" presId="urn:microsoft.com/office/officeart/2005/8/layout/chevron1"/>
    <dgm:cxn modelId="{182DB0F4-60C2-4806-8DD9-B706942F1E7E}" srcId="{53258698-8BBF-4A29-A83F-2F4B971ADA76}" destId="{18FF5C12-6E53-4B02-A713-CE9021C91BA2}" srcOrd="7" destOrd="0" parTransId="{FE151248-59CA-464A-B1F1-EE54E0DE2274}" sibTransId="{9AB2927E-A45A-46DC-8571-81F828EC4741}"/>
    <dgm:cxn modelId="{927C0B66-44C3-435A-804D-55CDE55334AF}" type="presOf" srcId="{18FF5C12-6E53-4B02-A713-CE9021C91BA2}" destId="{C94AE533-6433-4F3C-B276-4603B362C2EE}" srcOrd="0" destOrd="0" presId="urn:microsoft.com/office/officeart/2005/8/layout/chevron1"/>
    <dgm:cxn modelId="{479BEFB6-6B79-48A9-A0D0-E4FD1801F86D}" srcId="{53258698-8BBF-4A29-A83F-2F4B971ADA76}" destId="{B9112E96-4316-4267-9A5F-E44D064BF54A}" srcOrd="1" destOrd="0" parTransId="{DAAE6D20-3AF1-4D1C-A474-DEEAE7C522A5}" sibTransId="{4C77BF8D-9895-441D-AD86-113BE1A1A783}"/>
    <dgm:cxn modelId="{3AC86386-56F5-4C5B-A21B-0F726C7967A2}" srcId="{53258698-8BBF-4A29-A83F-2F4B971ADA76}" destId="{DCB7D6BB-1865-403A-946E-0C7EA2205BEF}" srcOrd="4" destOrd="0" parTransId="{A7B00C2D-FC7E-47DF-B0C6-6CD5ACF6038A}" sibTransId="{E142422F-37E2-48F3-8E0A-6D90BB6F4E9E}"/>
    <dgm:cxn modelId="{F7EA6ED0-1FC7-475B-BADD-812D2B17A422}" srcId="{53258698-8BBF-4A29-A83F-2F4B971ADA76}" destId="{5717591C-56B4-41AB-AAD4-F34C0E0193EB}" srcOrd="6" destOrd="0" parTransId="{5B1213DB-4E20-4DF8-8867-C47FD7AEAB0F}" sibTransId="{23ED3E6A-2E40-4A9A-9409-F98167DD0F31}"/>
    <dgm:cxn modelId="{04B5B4A8-C9DA-4AA7-9A14-CAB0EB16B946}" srcId="{53258698-8BBF-4A29-A83F-2F4B971ADA76}" destId="{9AB7B11D-A493-4760-8F9D-ABA1B5C77FB4}" srcOrd="5" destOrd="0" parTransId="{9E8A6CB8-91EB-4369-80A5-2F628496470E}" sibTransId="{F414F9FA-CC74-4591-B982-CC1062DAC0CD}"/>
    <dgm:cxn modelId="{0623E129-47C6-47DA-9DE1-3DF94482543C}" type="presOf" srcId="{F972480B-43C6-438A-9679-98B717086425}" destId="{C7113EBB-1955-45B3-8E57-C8A8622B8983}" srcOrd="0" destOrd="0" presId="urn:microsoft.com/office/officeart/2005/8/layout/chevron1"/>
    <dgm:cxn modelId="{104D4FE1-FD28-4B0E-9D54-90AC0596173C}" srcId="{53258698-8BBF-4A29-A83F-2F4B971ADA76}" destId="{746B6C2E-9C23-4A52-9374-40717274C528}" srcOrd="3" destOrd="0" parTransId="{28F19729-441F-4D43-957A-45437EDF36C9}" sibTransId="{BFCEE26B-8929-4AAA-B522-314A96193AD3}"/>
    <dgm:cxn modelId="{360C4E8E-C355-4E16-845B-E6787B4BC822}" type="presOf" srcId="{9AB7B11D-A493-4760-8F9D-ABA1B5C77FB4}" destId="{70520CFF-B25F-4E40-9F0F-84EA46880838}" srcOrd="0" destOrd="0" presId="urn:microsoft.com/office/officeart/2005/8/layout/chevron1"/>
    <dgm:cxn modelId="{D64EF24C-D39F-4562-B8D9-49A63613A217}" srcId="{53258698-8BBF-4A29-A83F-2F4B971ADA76}" destId="{45641738-296B-48A8-A88E-F3B3D87ECDA3}" srcOrd="2" destOrd="0" parTransId="{74F1C7B8-7181-4B3A-B98F-D91034631F99}" sibTransId="{AE34524A-97B0-4500-A64A-CD4D62CC6538}"/>
    <dgm:cxn modelId="{AD0E6542-037E-4396-883B-A0B45FE89939}" type="presOf" srcId="{53258698-8BBF-4A29-A83F-2F4B971ADA76}" destId="{A1CF2459-9E48-4EA3-8584-4C93C550FC75}" srcOrd="0" destOrd="0" presId="urn:microsoft.com/office/officeart/2005/8/layout/chevron1"/>
    <dgm:cxn modelId="{BBA690A4-D9CF-4874-85C3-3AFB912BFA02}" type="presParOf" srcId="{A1CF2459-9E48-4EA3-8584-4C93C550FC75}" destId="{C7113EBB-1955-45B3-8E57-C8A8622B8983}" srcOrd="0" destOrd="0" presId="urn:microsoft.com/office/officeart/2005/8/layout/chevron1"/>
    <dgm:cxn modelId="{763F95C2-291B-467D-B2D8-520E38C36765}" type="presParOf" srcId="{A1CF2459-9E48-4EA3-8584-4C93C550FC75}" destId="{7AAC34E3-2933-40A9-A77C-9829917206D1}" srcOrd="1" destOrd="0" presId="urn:microsoft.com/office/officeart/2005/8/layout/chevron1"/>
    <dgm:cxn modelId="{3DFC2D2A-655A-4F52-A143-266E49684ABE}" type="presParOf" srcId="{A1CF2459-9E48-4EA3-8584-4C93C550FC75}" destId="{F2E5BA09-DF47-4155-B8EA-44F31E38BD9A}" srcOrd="2" destOrd="0" presId="urn:microsoft.com/office/officeart/2005/8/layout/chevron1"/>
    <dgm:cxn modelId="{9887BED5-6536-42AB-8FC9-6E7F8EC8DD74}" type="presParOf" srcId="{A1CF2459-9E48-4EA3-8584-4C93C550FC75}" destId="{43012680-947B-4AFA-AD46-C39F3E12D6D0}" srcOrd="3" destOrd="0" presId="urn:microsoft.com/office/officeart/2005/8/layout/chevron1"/>
    <dgm:cxn modelId="{C766A152-01E9-4C74-95DA-A3C06432FE14}" type="presParOf" srcId="{A1CF2459-9E48-4EA3-8584-4C93C550FC75}" destId="{69622235-E9D6-4318-8C4C-D7EAE77C1D37}" srcOrd="4" destOrd="0" presId="urn:microsoft.com/office/officeart/2005/8/layout/chevron1"/>
    <dgm:cxn modelId="{456A25AF-A6B4-4AE5-A2B0-9D58189730E4}" type="presParOf" srcId="{A1CF2459-9E48-4EA3-8584-4C93C550FC75}" destId="{87AD1923-D212-48AC-BF29-D06FDE1F0165}" srcOrd="5" destOrd="0" presId="urn:microsoft.com/office/officeart/2005/8/layout/chevron1"/>
    <dgm:cxn modelId="{49D0D299-3112-430D-BBC2-F3F14AF19DD6}" type="presParOf" srcId="{A1CF2459-9E48-4EA3-8584-4C93C550FC75}" destId="{7E99A3DC-6B07-444C-A661-97372276A5A3}" srcOrd="6" destOrd="0" presId="urn:microsoft.com/office/officeart/2005/8/layout/chevron1"/>
    <dgm:cxn modelId="{F243AD0F-9846-4F15-8A60-1490EDA5E280}" type="presParOf" srcId="{A1CF2459-9E48-4EA3-8584-4C93C550FC75}" destId="{58535279-1EA5-43EE-9FF0-EC786C28820B}" srcOrd="7" destOrd="0" presId="urn:microsoft.com/office/officeart/2005/8/layout/chevron1"/>
    <dgm:cxn modelId="{F9A80B6A-CFE6-4613-813D-E9ACD881F259}" type="presParOf" srcId="{A1CF2459-9E48-4EA3-8584-4C93C550FC75}" destId="{ECD1DF65-0C16-41BD-A9A4-A99F3B4FDC9D}" srcOrd="8" destOrd="0" presId="urn:microsoft.com/office/officeart/2005/8/layout/chevron1"/>
    <dgm:cxn modelId="{310A9F17-0EB8-4E11-A20B-80A7F80E7ECB}" type="presParOf" srcId="{A1CF2459-9E48-4EA3-8584-4C93C550FC75}" destId="{4ADB96CD-940D-4EDD-8329-9634BE8DDA18}" srcOrd="9" destOrd="0" presId="urn:microsoft.com/office/officeart/2005/8/layout/chevron1"/>
    <dgm:cxn modelId="{BE63E232-56A3-407D-8338-EFDA12E06206}" type="presParOf" srcId="{A1CF2459-9E48-4EA3-8584-4C93C550FC75}" destId="{70520CFF-B25F-4E40-9F0F-84EA46880838}" srcOrd="10" destOrd="0" presId="urn:microsoft.com/office/officeart/2005/8/layout/chevron1"/>
    <dgm:cxn modelId="{48EEAA07-3215-4738-9298-63B2C4B84304}" type="presParOf" srcId="{A1CF2459-9E48-4EA3-8584-4C93C550FC75}" destId="{753F6061-C4AE-45D6-8ECC-6A6E8675FEDC}" srcOrd="11" destOrd="0" presId="urn:microsoft.com/office/officeart/2005/8/layout/chevron1"/>
    <dgm:cxn modelId="{35CF9870-A04C-41EE-9A0B-34472EA2055F}" type="presParOf" srcId="{A1CF2459-9E48-4EA3-8584-4C93C550FC75}" destId="{EF887DD8-9736-4A14-B736-2CB8D5CFC23B}" srcOrd="12" destOrd="0" presId="urn:microsoft.com/office/officeart/2005/8/layout/chevron1"/>
    <dgm:cxn modelId="{895CC339-346B-483A-8B59-CAC09FEAA38B}" type="presParOf" srcId="{A1CF2459-9E48-4EA3-8584-4C93C550FC75}" destId="{7AC96FDA-E972-4C88-AF58-67596F657EE5}" srcOrd="13" destOrd="0" presId="urn:microsoft.com/office/officeart/2005/8/layout/chevron1"/>
    <dgm:cxn modelId="{512C8F04-45C0-4980-B90B-2E774388E12F}" type="presParOf" srcId="{A1CF2459-9E48-4EA3-8584-4C93C550FC75}" destId="{C94AE533-6433-4F3C-B276-4603B362C2EE}" srcOrd="1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258698-8BBF-4A29-A83F-2F4B971ADA76}" type="doc">
      <dgm:prSet loTypeId="urn:microsoft.com/office/officeart/2005/8/layout/chevron1" loCatId="process" qsTypeId="urn:microsoft.com/office/officeart/2005/8/quickstyle/simple1" qsCatId="simple" csTypeId="urn:microsoft.com/office/officeart/2005/8/colors/accent2_3" csCatId="accent2" phldr="1"/>
      <dgm:spPr/>
    </dgm:pt>
    <dgm:pt modelId="{F972480B-43C6-438A-9679-98B717086425}">
      <dgm:prSet phldrT="[Text]"/>
      <dgm:spPr>
        <a:solidFill>
          <a:srgbClr val="E4F3D9"/>
        </a:solidFill>
        <a:ln>
          <a:solidFill>
            <a:schemeClr val="accent5"/>
          </a:solidFill>
        </a:ln>
      </dgm:spPr>
      <dgm:t>
        <a:bodyPr/>
        <a:lstStyle/>
        <a:p>
          <a:r>
            <a:rPr lang="en-US" b="1" dirty="0">
              <a:solidFill>
                <a:schemeClr val="tx1">
                  <a:lumMod val="50000"/>
                </a:schemeClr>
              </a:solidFill>
              <a:latin typeface="Arial" panose="020B0604020202020204" pitchFamily="34" charset="0"/>
              <a:cs typeface="Arial" panose="020B0604020202020204" pitchFamily="34" charset="0"/>
            </a:rPr>
            <a:t>Mining &amp; Concentration</a:t>
          </a:r>
        </a:p>
      </dgm:t>
    </dgm:pt>
    <dgm:pt modelId="{7D68AA76-934B-40B7-A208-BF661F4F1A02}" type="parTrans" cxnId="{9738855F-4BC6-4E34-B8A8-DB8F1E0B27B1}">
      <dgm:prSet/>
      <dgm:spPr/>
      <dgm:t>
        <a:bodyPr/>
        <a:lstStyle/>
        <a:p>
          <a:endParaRPr lang="en-US">
            <a:latin typeface="Arial" panose="020B0604020202020204" pitchFamily="34" charset="0"/>
            <a:cs typeface="Arial" panose="020B0604020202020204" pitchFamily="34" charset="0"/>
          </a:endParaRPr>
        </a:p>
      </dgm:t>
    </dgm:pt>
    <dgm:pt modelId="{E0A6DC0B-EB66-49E9-BD4E-4E6BADDE8220}" type="sibTrans" cxnId="{9738855F-4BC6-4E34-B8A8-DB8F1E0B27B1}">
      <dgm:prSet/>
      <dgm:spPr/>
      <dgm:t>
        <a:bodyPr/>
        <a:lstStyle/>
        <a:p>
          <a:endParaRPr lang="en-US">
            <a:latin typeface="Arial" panose="020B0604020202020204" pitchFamily="34" charset="0"/>
            <a:cs typeface="Arial" panose="020B0604020202020204" pitchFamily="34" charset="0"/>
          </a:endParaRPr>
        </a:p>
      </dgm:t>
    </dgm:pt>
    <dgm:pt modelId="{B9112E96-4316-4267-9A5F-E44D064BF54A}">
      <dgm:prSet phldrT="[Text]"/>
      <dgm:spPr>
        <a:solidFill>
          <a:srgbClr val="FDE6D3"/>
        </a:solidFill>
        <a:ln>
          <a:solidFill>
            <a:schemeClr val="accent6"/>
          </a:solidFill>
        </a:ln>
      </dgm:spPr>
      <dgm:t>
        <a:bodyPr/>
        <a:lstStyle/>
        <a:p>
          <a:r>
            <a:rPr lang="en-US" b="1" dirty="0">
              <a:solidFill>
                <a:schemeClr val="tx1">
                  <a:lumMod val="50000"/>
                </a:schemeClr>
              </a:solidFill>
              <a:latin typeface="Arial" panose="020B0604020202020204" pitchFamily="34" charset="0"/>
              <a:cs typeface="Arial" panose="020B0604020202020204" pitchFamily="34" charset="0"/>
            </a:rPr>
            <a:t>Extraction &amp; Refining</a:t>
          </a:r>
        </a:p>
      </dgm:t>
    </dgm:pt>
    <dgm:pt modelId="{DAAE6D20-3AF1-4D1C-A474-DEEAE7C522A5}" type="parTrans" cxnId="{479BEFB6-6B79-48A9-A0D0-E4FD1801F86D}">
      <dgm:prSet/>
      <dgm:spPr/>
      <dgm:t>
        <a:bodyPr/>
        <a:lstStyle/>
        <a:p>
          <a:endParaRPr lang="en-US">
            <a:latin typeface="Arial" panose="020B0604020202020204" pitchFamily="34" charset="0"/>
            <a:cs typeface="Arial" panose="020B0604020202020204" pitchFamily="34" charset="0"/>
          </a:endParaRPr>
        </a:p>
      </dgm:t>
    </dgm:pt>
    <dgm:pt modelId="{4C77BF8D-9895-441D-AD86-113BE1A1A783}" type="sibTrans" cxnId="{479BEFB6-6B79-48A9-A0D0-E4FD1801F86D}">
      <dgm:prSet/>
      <dgm:spPr/>
      <dgm:t>
        <a:bodyPr/>
        <a:lstStyle/>
        <a:p>
          <a:endParaRPr lang="en-US">
            <a:latin typeface="Arial" panose="020B0604020202020204" pitchFamily="34" charset="0"/>
            <a:cs typeface="Arial" panose="020B0604020202020204" pitchFamily="34" charset="0"/>
          </a:endParaRPr>
        </a:p>
      </dgm:t>
    </dgm:pt>
    <dgm:pt modelId="{45641738-296B-48A8-A88E-F3B3D87ECDA3}">
      <dgm:prSet phldrT="[Text]"/>
      <dgm:spPr>
        <a:solidFill>
          <a:srgbClr val="FFD9D9"/>
        </a:solidFill>
        <a:ln>
          <a:solidFill>
            <a:srgbClr val="FF0000"/>
          </a:solidFill>
          <a:prstDash val="dash"/>
        </a:ln>
      </dgm:spPr>
      <dgm:t>
        <a:bodyPr/>
        <a:lstStyle/>
        <a:p>
          <a:r>
            <a:rPr lang="en-US" b="1" dirty="0">
              <a:solidFill>
                <a:schemeClr val="tx1">
                  <a:lumMod val="50000"/>
                </a:schemeClr>
              </a:solidFill>
              <a:latin typeface="Arial" panose="020B0604020202020204" pitchFamily="34" charset="0"/>
              <a:cs typeface="Arial" panose="020B0604020202020204" pitchFamily="34" charset="0"/>
            </a:rPr>
            <a:t>Chemical &amp; Metallurgical Processing</a:t>
          </a:r>
        </a:p>
      </dgm:t>
    </dgm:pt>
    <dgm:pt modelId="{74F1C7B8-7181-4B3A-B98F-D91034631F99}" type="parTrans" cxnId="{D64EF24C-D39F-4562-B8D9-49A63613A217}">
      <dgm:prSet/>
      <dgm:spPr/>
      <dgm:t>
        <a:bodyPr/>
        <a:lstStyle/>
        <a:p>
          <a:endParaRPr lang="en-US">
            <a:latin typeface="Arial" panose="020B0604020202020204" pitchFamily="34" charset="0"/>
            <a:cs typeface="Arial" panose="020B0604020202020204" pitchFamily="34" charset="0"/>
          </a:endParaRPr>
        </a:p>
      </dgm:t>
    </dgm:pt>
    <dgm:pt modelId="{AE34524A-97B0-4500-A64A-CD4D62CC6538}" type="sibTrans" cxnId="{D64EF24C-D39F-4562-B8D9-49A63613A217}">
      <dgm:prSet/>
      <dgm:spPr/>
      <dgm:t>
        <a:bodyPr/>
        <a:lstStyle/>
        <a:p>
          <a:endParaRPr lang="en-US">
            <a:latin typeface="Arial" panose="020B0604020202020204" pitchFamily="34" charset="0"/>
            <a:cs typeface="Arial" panose="020B0604020202020204" pitchFamily="34" charset="0"/>
          </a:endParaRPr>
        </a:p>
      </dgm:t>
    </dgm:pt>
    <dgm:pt modelId="{746B6C2E-9C23-4A52-9374-40717274C528}">
      <dgm:prSet phldrT="[Text]"/>
      <dgm:spPr>
        <a:solidFill>
          <a:srgbClr val="FFD9D9"/>
        </a:solidFill>
        <a:ln>
          <a:solidFill>
            <a:srgbClr val="FF0000"/>
          </a:solidFill>
          <a:prstDash val="dash"/>
        </a:ln>
      </dgm:spPr>
      <dgm:t>
        <a:bodyPr/>
        <a:lstStyle/>
        <a:p>
          <a:r>
            <a:rPr lang="en-US" b="1" dirty="0">
              <a:solidFill>
                <a:schemeClr val="tx1">
                  <a:lumMod val="50000"/>
                </a:schemeClr>
              </a:solidFill>
              <a:latin typeface="Arial" panose="020B0604020202020204" pitchFamily="34" charset="0"/>
              <a:cs typeface="Arial" panose="020B0604020202020204" pitchFamily="34" charset="0"/>
            </a:rPr>
            <a:t>Refining &amp; Alloying</a:t>
          </a:r>
        </a:p>
      </dgm:t>
    </dgm:pt>
    <dgm:pt modelId="{28F19729-441F-4D43-957A-45437EDF36C9}" type="parTrans" cxnId="{104D4FE1-FD28-4B0E-9D54-90AC0596173C}">
      <dgm:prSet/>
      <dgm:spPr/>
      <dgm:t>
        <a:bodyPr/>
        <a:lstStyle/>
        <a:p>
          <a:endParaRPr lang="en-US">
            <a:latin typeface="Arial" panose="020B0604020202020204" pitchFamily="34" charset="0"/>
            <a:cs typeface="Arial" panose="020B0604020202020204" pitchFamily="34" charset="0"/>
          </a:endParaRPr>
        </a:p>
      </dgm:t>
    </dgm:pt>
    <dgm:pt modelId="{BFCEE26B-8929-4AAA-B522-314A96193AD3}" type="sibTrans" cxnId="{104D4FE1-FD28-4B0E-9D54-90AC0596173C}">
      <dgm:prSet/>
      <dgm:spPr/>
      <dgm:t>
        <a:bodyPr/>
        <a:lstStyle/>
        <a:p>
          <a:endParaRPr lang="en-US">
            <a:latin typeface="Arial" panose="020B0604020202020204" pitchFamily="34" charset="0"/>
            <a:cs typeface="Arial" panose="020B0604020202020204" pitchFamily="34" charset="0"/>
          </a:endParaRPr>
        </a:p>
      </dgm:t>
    </dgm:pt>
    <dgm:pt modelId="{DCB7D6BB-1865-403A-946E-0C7EA2205BEF}">
      <dgm:prSet phldrT="[Text]"/>
      <dgm:spPr>
        <a:solidFill>
          <a:srgbClr val="FFD9D9"/>
        </a:solidFill>
        <a:ln>
          <a:solidFill>
            <a:srgbClr val="FF0000"/>
          </a:solidFill>
          <a:prstDash val="dash"/>
        </a:ln>
      </dgm:spPr>
      <dgm:t>
        <a:bodyPr/>
        <a:lstStyle/>
        <a:p>
          <a:r>
            <a:rPr lang="en-US" b="1" dirty="0">
              <a:solidFill>
                <a:schemeClr val="tx1">
                  <a:lumMod val="50000"/>
                </a:schemeClr>
              </a:solidFill>
              <a:latin typeface="Arial" panose="020B0604020202020204" pitchFamily="34" charset="0"/>
              <a:cs typeface="Arial" panose="020B0604020202020204" pitchFamily="34" charset="0"/>
            </a:rPr>
            <a:t>Fabrication</a:t>
          </a:r>
        </a:p>
      </dgm:t>
    </dgm:pt>
    <dgm:pt modelId="{A7B00C2D-FC7E-47DF-B0C6-6CD5ACF6038A}" type="parTrans" cxnId="{3AC86386-56F5-4C5B-A21B-0F726C7967A2}">
      <dgm:prSet/>
      <dgm:spPr/>
      <dgm:t>
        <a:bodyPr/>
        <a:lstStyle/>
        <a:p>
          <a:endParaRPr lang="en-US">
            <a:latin typeface="Arial" panose="020B0604020202020204" pitchFamily="34" charset="0"/>
            <a:cs typeface="Arial" panose="020B0604020202020204" pitchFamily="34" charset="0"/>
          </a:endParaRPr>
        </a:p>
      </dgm:t>
    </dgm:pt>
    <dgm:pt modelId="{E142422F-37E2-48F3-8E0A-6D90BB6F4E9E}" type="sibTrans" cxnId="{3AC86386-56F5-4C5B-A21B-0F726C7967A2}">
      <dgm:prSet/>
      <dgm:spPr/>
      <dgm:t>
        <a:bodyPr/>
        <a:lstStyle/>
        <a:p>
          <a:endParaRPr lang="en-US">
            <a:latin typeface="Arial" panose="020B0604020202020204" pitchFamily="34" charset="0"/>
            <a:cs typeface="Arial" panose="020B0604020202020204" pitchFamily="34" charset="0"/>
          </a:endParaRPr>
        </a:p>
      </dgm:t>
    </dgm:pt>
    <dgm:pt modelId="{9AB7B11D-A493-4760-8F9D-ABA1B5C77FB4}">
      <dgm:prSet phldrT="[Text]"/>
      <dgm:spPr>
        <a:solidFill>
          <a:srgbClr val="E4F3D9"/>
        </a:solidFill>
        <a:ln>
          <a:solidFill>
            <a:schemeClr val="accent5"/>
          </a:solidFill>
        </a:ln>
      </dgm:spPr>
      <dgm:t>
        <a:bodyPr/>
        <a:lstStyle/>
        <a:p>
          <a:r>
            <a:rPr lang="en-US" b="1" dirty="0">
              <a:solidFill>
                <a:schemeClr val="tx1">
                  <a:lumMod val="50000"/>
                </a:schemeClr>
              </a:solidFill>
              <a:latin typeface="Arial" panose="020B0604020202020204" pitchFamily="34" charset="0"/>
              <a:cs typeface="Arial" panose="020B0604020202020204" pitchFamily="34" charset="0"/>
            </a:rPr>
            <a:t>Part Manufacturing</a:t>
          </a:r>
        </a:p>
      </dgm:t>
    </dgm:pt>
    <dgm:pt modelId="{9E8A6CB8-91EB-4369-80A5-2F628496470E}" type="parTrans" cxnId="{04B5B4A8-C9DA-4AA7-9A14-CAB0EB16B946}">
      <dgm:prSet/>
      <dgm:spPr/>
      <dgm:t>
        <a:bodyPr/>
        <a:lstStyle/>
        <a:p>
          <a:endParaRPr lang="en-US">
            <a:latin typeface="Arial" panose="020B0604020202020204" pitchFamily="34" charset="0"/>
            <a:cs typeface="Arial" panose="020B0604020202020204" pitchFamily="34" charset="0"/>
          </a:endParaRPr>
        </a:p>
      </dgm:t>
    </dgm:pt>
    <dgm:pt modelId="{F414F9FA-CC74-4591-B982-CC1062DAC0CD}" type="sibTrans" cxnId="{04B5B4A8-C9DA-4AA7-9A14-CAB0EB16B946}">
      <dgm:prSet/>
      <dgm:spPr/>
      <dgm:t>
        <a:bodyPr/>
        <a:lstStyle/>
        <a:p>
          <a:endParaRPr lang="en-US">
            <a:latin typeface="Arial" panose="020B0604020202020204" pitchFamily="34" charset="0"/>
            <a:cs typeface="Arial" panose="020B0604020202020204" pitchFamily="34" charset="0"/>
          </a:endParaRPr>
        </a:p>
      </dgm:t>
    </dgm:pt>
    <dgm:pt modelId="{5717591C-56B4-41AB-AAD4-F34C0E0193EB}">
      <dgm:prSet phldrT="[Text]"/>
      <dgm:spPr>
        <a:solidFill>
          <a:srgbClr val="E4F3D9"/>
        </a:solidFill>
        <a:ln>
          <a:solidFill>
            <a:schemeClr val="accent5"/>
          </a:solidFill>
        </a:ln>
      </dgm:spPr>
      <dgm:t>
        <a:bodyPr/>
        <a:lstStyle/>
        <a:p>
          <a:r>
            <a:rPr lang="en-US" b="1" dirty="0">
              <a:solidFill>
                <a:schemeClr val="tx1">
                  <a:lumMod val="50000"/>
                </a:schemeClr>
              </a:solidFill>
              <a:latin typeface="Arial" panose="020B0604020202020204" pitchFamily="34" charset="0"/>
              <a:cs typeface="Arial" panose="020B0604020202020204" pitchFamily="34" charset="0"/>
            </a:rPr>
            <a:t>Sub-Assembly Manufacturing</a:t>
          </a:r>
        </a:p>
      </dgm:t>
    </dgm:pt>
    <dgm:pt modelId="{5B1213DB-4E20-4DF8-8867-C47FD7AEAB0F}" type="parTrans" cxnId="{F7EA6ED0-1FC7-475B-BADD-812D2B17A422}">
      <dgm:prSet/>
      <dgm:spPr/>
      <dgm:t>
        <a:bodyPr/>
        <a:lstStyle/>
        <a:p>
          <a:endParaRPr lang="en-US">
            <a:latin typeface="Arial" panose="020B0604020202020204" pitchFamily="34" charset="0"/>
            <a:cs typeface="Arial" panose="020B0604020202020204" pitchFamily="34" charset="0"/>
          </a:endParaRPr>
        </a:p>
      </dgm:t>
    </dgm:pt>
    <dgm:pt modelId="{23ED3E6A-2E40-4A9A-9409-F98167DD0F31}" type="sibTrans" cxnId="{F7EA6ED0-1FC7-475B-BADD-812D2B17A422}">
      <dgm:prSet/>
      <dgm:spPr/>
      <dgm:t>
        <a:bodyPr/>
        <a:lstStyle/>
        <a:p>
          <a:endParaRPr lang="en-US">
            <a:latin typeface="Arial" panose="020B0604020202020204" pitchFamily="34" charset="0"/>
            <a:cs typeface="Arial" panose="020B0604020202020204" pitchFamily="34" charset="0"/>
          </a:endParaRPr>
        </a:p>
      </dgm:t>
    </dgm:pt>
    <dgm:pt modelId="{18FF5C12-6E53-4B02-A713-CE9021C91BA2}">
      <dgm:prSet phldrT="[Text]"/>
      <dgm:spPr>
        <a:solidFill>
          <a:srgbClr val="E4F3D9"/>
        </a:solidFill>
        <a:ln>
          <a:solidFill>
            <a:schemeClr val="accent5"/>
          </a:solidFill>
        </a:ln>
      </dgm:spPr>
      <dgm:t>
        <a:bodyPr/>
        <a:lstStyle/>
        <a:p>
          <a:r>
            <a:rPr lang="en-US" b="1" dirty="0">
              <a:solidFill>
                <a:schemeClr val="tx1">
                  <a:lumMod val="50000"/>
                </a:schemeClr>
              </a:solidFill>
              <a:latin typeface="Arial" panose="020B0604020202020204" pitchFamily="34" charset="0"/>
              <a:cs typeface="Arial" panose="020B0604020202020204" pitchFamily="34" charset="0"/>
            </a:rPr>
            <a:t>System Integration</a:t>
          </a:r>
        </a:p>
      </dgm:t>
    </dgm:pt>
    <dgm:pt modelId="{FE151248-59CA-464A-B1F1-EE54E0DE2274}" type="parTrans" cxnId="{182DB0F4-60C2-4806-8DD9-B706942F1E7E}">
      <dgm:prSet/>
      <dgm:spPr/>
      <dgm:t>
        <a:bodyPr/>
        <a:lstStyle/>
        <a:p>
          <a:endParaRPr lang="en-US">
            <a:latin typeface="Arial" panose="020B0604020202020204" pitchFamily="34" charset="0"/>
            <a:cs typeface="Arial" panose="020B0604020202020204" pitchFamily="34" charset="0"/>
          </a:endParaRPr>
        </a:p>
      </dgm:t>
    </dgm:pt>
    <dgm:pt modelId="{9AB2927E-A45A-46DC-8571-81F828EC4741}" type="sibTrans" cxnId="{182DB0F4-60C2-4806-8DD9-B706942F1E7E}">
      <dgm:prSet/>
      <dgm:spPr/>
      <dgm:t>
        <a:bodyPr/>
        <a:lstStyle/>
        <a:p>
          <a:endParaRPr lang="en-US">
            <a:latin typeface="Arial" panose="020B0604020202020204" pitchFamily="34" charset="0"/>
            <a:cs typeface="Arial" panose="020B0604020202020204" pitchFamily="34" charset="0"/>
          </a:endParaRPr>
        </a:p>
      </dgm:t>
    </dgm:pt>
    <dgm:pt modelId="{C3A82EEE-BC12-4048-BE5F-B05D886E084E}">
      <dgm:prSet phldrT="[Text]"/>
      <dgm:spPr>
        <a:solidFill>
          <a:srgbClr val="FFD9D9"/>
        </a:solidFill>
        <a:ln>
          <a:solidFill>
            <a:srgbClr val="FF0000"/>
          </a:solidFill>
          <a:prstDash val="dash"/>
        </a:ln>
      </dgm:spPr>
      <dgm:t>
        <a:bodyPr/>
        <a:lstStyle/>
        <a:p>
          <a:r>
            <a:rPr lang="en-US" b="1" dirty="0">
              <a:solidFill>
                <a:schemeClr val="tx1">
                  <a:lumMod val="50000"/>
                </a:schemeClr>
              </a:solidFill>
              <a:latin typeface="Arial" panose="020B0604020202020204" pitchFamily="34" charset="0"/>
              <a:cs typeface="Arial" panose="020B0604020202020204" pitchFamily="34" charset="0"/>
            </a:rPr>
            <a:t>Recycling</a:t>
          </a:r>
        </a:p>
      </dgm:t>
    </dgm:pt>
    <dgm:pt modelId="{C982D3AB-BE70-41D0-9711-9C27341BEC28}" type="parTrans" cxnId="{E0928DEE-923F-481A-955E-9E6B76B8E8B8}">
      <dgm:prSet/>
      <dgm:spPr/>
      <dgm:t>
        <a:bodyPr/>
        <a:lstStyle/>
        <a:p>
          <a:endParaRPr lang="en-US"/>
        </a:p>
      </dgm:t>
    </dgm:pt>
    <dgm:pt modelId="{84AB2EFC-A0D3-442C-B8CE-E3190605B8D8}" type="sibTrans" cxnId="{E0928DEE-923F-481A-955E-9E6B76B8E8B8}">
      <dgm:prSet/>
      <dgm:spPr/>
      <dgm:t>
        <a:bodyPr/>
        <a:lstStyle/>
        <a:p>
          <a:endParaRPr lang="en-US"/>
        </a:p>
      </dgm:t>
    </dgm:pt>
    <dgm:pt modelId="{A1CF2459-9E48-4EA3-8584-4C93C550FC75}" type="pres">
      <dgm:prSet presAssocID="{53258698-8BBF-4A29-A83F-2F4B971ADA76}" presName="Name0" presStyleCnt="0">
        <dgm:presLayoutVars>
          <dgm:dir/>
          <dgm:animLvl val="lvl"/>
          <dgm:resizeHandles val="exact"/>
        </dgm:presLayoutVars>
      </dgm:prSet>
      <dgm:spPr/>
    </dgm:pt>
    <dgm:pt modelId="{C7113EBB-1955-45B3-8E57-C8A8622B8983}" type="pres">
      <dgm:prSet presAssocID="{F972480B-43C6-438A-9679-98B717086425}" presName="parTxOnly" presStyleLbl="node1" presStyleIdx="0" presStyleCnt="9">
        <dgm:presLayoutVars>
          <dgm:chMax val="0"/>
          <dgm:chPref val="0"/>
          <dgm:bulletEnabled val="1"/>
        </dgm:presLayoutVars>
      </dgm:prSet>
      <dgm:spPr/>
      <dgm:t>
        <a:bodyPr/>
        <a:lstStyle/>
        <a:p>
          <a:endParaRPr lang="en-US"/>
        </a:p>
      </dgm:t>
    </dgm:pt>
    <dgm:pt modelId="{7AAC34E3-2933-40A9-A77C-9829917206D1}" type="pres">
      <dgm:prSet presAssocID="{E0A6DC0B-EB66-49E9-BD4E-4E6BADDE8220}" presName="parTxOnlySpace" presStyleCnt="0"/>
      <dgm:spPr/>
    </dgm:pt>
    <dgm:pt modelId="{F2E5BA09-DF47-4155-B8EA-44F31E38BD9A}" type="pres">
      <dgm:prSet presAssocID="{B9112E96-4316-4267-9A5F-E44D064BF54A}" presName="parTxOnly" presStyleLbl="node1" presStyleIdx="1" presStyleCnt="9">
        <dgm:presLayoutVars>
          <dgm:chMax val="0"/>
          <dgm:chPref val="0"/>
          <dgm:bulletEnabled val="1"/>
        </dgm:presLayoutVars>
      </dgm:prSet>
      <dgm:spPr/>
      <dgm:t>
        <a:bodyPr/>
        <a:lstStyle/>
        <a:p>
          <a:endParaRPr lang="en-US"/>
        </a:p>
      </dgm:t>
    </dgm:pt>
    <dgm:pt modelId="{43012680-947B-4AFA-AD46-C39F3E12D6D0}" type="pres">
      <dgm:prSet presAssocID="{4C77BF8D-9895-441D-AD86-113BE1A1A783}" presName="parTxOnlySpace" presStyleCnt="0"/>
      <dgm:spPr/>
    </dgm:pt>
    <dgm:pt modelId="{69622235-E9D6-4318-8C4C-D7EAE77C1D37}" type="pres">
      <dgm:prSet presAssocID="{45641738-296B-48A8-A88E-F3B3D87ECDA3}" presName="parTxOnly" presStyleLbl="node1" presStyleIdx="2" presStyleCnt="9">
        <dgm:presLayoutVars>
          <dgm:chMax val="0"/>
          <dgm:chPref val="0"/>
          <dgm:bulletEnabled val="1"/>
        </dgm:presLayoutVars>
      </dgm:prSet>
      <dgm:spPr/>
      <dgm:t>
        <a:bodyPr/>
        <a:lstStyle/>
        <a:p>
          <a:endParaRPr lang="en-US"/>
        </a:p>
      </dgm:t>
    </dgm:pt>
    <dgm:pt modelId="{87AD1923-D212-48AC-BF29-D06FDE1F0165}" type="pres">
      <dgm:prSet presAssocID="{AE34524A-97B0-4500-A64A-CD4D62CC6538}" presName="parTxOnlySpace" presStyleCnt="0"/>
      <dgm:spPr/>
    </dgm:pt>
    <dgm:pt modelId="{7E99A3DC-6B07-444C-A661-97372276A5A3}" type="pres">
      <dgm:prSet presAssocID="{746B6C2E-9C23-4A52-9374-40717274C528}" presName="parTxOnly" presStyleLbl="node1" presStyleIdx="3" presStyleCnt="9">
        <dgm:presLayoutVars>
          <dgm:chMax val="0"/>
          <dgm:chPref val="0"/>
          <dgm:bulletEnabled val="1"/>
        </dgm:presLayoutVars>
      </dgm:prSet>
      <dgm:spPr/>
      <dgm:t>
        <a:bodyPr/>
        <a:lstStyle/>
        <a:p>
          <a:endParaRPr lang="en-US"/>
        </a:p>
      </dgm:t>
    </dgm:pt>
    <dgm:pt modelId="{58535279-1EA5-43EE-9FF0-EC786C28820B}" type="pres">
      <dgm:prSet presAssocID="{BFCEE26B-8929-4AAA-B522-314A96193AD3}" presName="parTxOnlySpace" presStyleCnt="0"/>
      <dgm:spPr/>
    </dgm:pt>
    <dgm:pt modelId="{04C604FF-7884-40CC-BE19-A54FF5AB70BE}" type="pres">
      <dgm:prSet presAssocID="{C3A82EEE-BC12-4048-BE5F-B05D886E084E}" presName="parTxOnly" presStyleLbl="node1" presStyleIdx="4" presStyleCnt="9">
        <dgm:presLayoutVars>
          <dgm:chMax val="0"/>
          <dgm:chPref val="0"/>
          <dgm:bulletEnabled val="1"/>
        </dgm:presLayoutVars>
      </dgm:prSet>
      <dgm:spPr/>
      <dgm:t>
        <a:bodyPr/>
        <a:lstStyle/>
        <a:p>
          <a:endParaRPr lang="en-US"/>
        </a:p>
      </dgm:t>
    </dgm:pt>
    <dgm:pt modelId="{5D56EF9B-7842-4CE2-819A-CB742FD9AADA}" type="pres">
      <dgm:prSet presAssocID="{84AB2EFC-A0D3-442C-B8CE-E3190605B8D8}" presName="parTxOnlySpace" presStyleCnt="0"/>
      <dgm:spPr/>
    </dgm:pt>
    <dgm:pt modelId="{ECD1DF65-0C16-41BD-A9A4-A99F3B4FDC9D}" type="pres">
      <dgm:prSet presAssocID="{DCB7D6BB-1865-403A-946E-0C7EA2205BEF}" presName="parTxOnly" presStyleLbl="node1" presStyleIdx="5" presStyleCnt="9">
        <dgm:presLayoutVars>
          <dgm:chMax val="0"/>
          <dgm:chPref val="0"/>
          <dgm:bulletEnabled val="1"/>
        </dgm:presLayoutVars>
      </dgm:prSet>
      <dgm:spPr/>
      <dgm:t>
        <a:bodyPr/>
        <a:lstStyle/>
        <a:p>
          <a:endParaRPr lang="en-US"/>
        </a:p>
      </dgm:t>
    </dgm:pt>
    <dgm:pt modelId="{4ADB96CD-940D-4EDD-8329-9634BE8DDA18}" type="pres">
      <dgm:prSet presAssocID="{E142422F-37E2-48F3-8E0A-6D90BB6F4E9E}" presName="parTxOnlySpace" presStyleCnt="0"/>
      <dgm:spPr/>
    </dgm:pt>
    <dgm:pt modelId="{70520CFF-B25F-4E40-9F0F-84EA46880838}" type="pres">
      <dgm:prSet presAssocID="{9AB7B11D-A493-4760-8F9D-ABA1B5C77FB4}" presName="parTxOnly" presStyleLbl="node1" presStyleIdx="6" presStyleCnt="9">
        <dgm:presLayoutVars>
          <dgm:chMax val="0"/>
          <dgm:chPref val="0"/>
          <dgm:bulletEnabled val="1"/>
        </dgm:presLayoutVars>
      </dgm:prSet>
      <dgm:spPr/>
      <dgm:t>
        <a:bodyPr/>
        <a:lstStyle/>
        <a:p>
          <a:endParaRPr lang="en-US"/>
        </a:p>
      </dgm:t>
    </dgm:pt>
    <dgm:pt modelId="{753F6061-C4AE-45D6-8ECC-6A6E8675FEDC}" type="pres">
      <dgm:prSet presAssocID="{F414F9FA-CC74-4591-B982-CC1062DAC0CD}" presName="parTxOnlySpace" presStyleCnt="0"/>
      <dgm:spPr/>
    </dgm:pt>
    <dgm:pt modelId="{EF887DD8-9736-4A14-B736-2CB8D5CFC23B}" type="pres">
      <dgm:prSet presAssocID="{5717591C-56B4-41AB-AAD4-F34C0E0193EB}" presName="parTxOnly" presStyleLbl="node1" presStyleIdx="7" presStyleCnt="9">
        <dgm:presLayoutVars>
          <dgm:chMax val="0"/>
          <dgm:chPref val="0"/>
          <dgm:bulletEnabled val="1"/>
        </dgm:presLayoutVars>
      </dgm:prSet>
      <dgm:spPr/>
      <dgm:t>
        <a:bodyPr/>
        <a:lstStyle/>
        <a:p>
          <a:endParaRPr lang="en-US"/>
        </a:p>
      </dgm:t>
    </dgm:pt>
    <dgm:pt modelId="{7AC96FDA-E972-4C88-AF58-67596F657EE5}" type="pres">
      <dgm:prSet presAssocID="{23ED3E6A-2E40-4A9A-9409-F98167DD0F31}" presName="parTxOnlySpace" presStyleCnt="0"/>
      <dgm:spPr/>
    </dgm:pt>
    <dgm:pt modelId="{C94AE533-6433-4F3C-B276-4603B362C2EE}" type="pres">
      <dgm:prSet presAssocID="{18FF5C12-6E53-4B02-A713-CE9021C91BA2}" presName="parTxOnly" presStyleLbl="node1" presStyleIdx="8" presStyleCnt="9">
        <dgm:presLayoutVars>
          <dgm:chMax val="0"/>
          <dgm:chPref val="0"/>
          <dgm:bulletEnabled val="1"/>
        </dgm:presLayoutVars>
      </dgm:prSet>
      <dgm:spPr/>
      <dgm:t>
        <a:bodyPr/>
        <a:lstStyle/>
        <a:p>
          <a:endParaRPr lang="en-US"/>
        </a:p>
      </dgm:t>
    </dgm:pt>
  </dgm:ptLst>
  <dgm:cxnLst>
    <dgm:cxn modelId="{5F145577-EF46-47E4-9FCC-3CE9CC2249A7}" type="presOf" srcId="{746B6C2E-9C23-4A52-9374-40717274C528}" destId="{7E99A3DC-6B07-444C-A661-97372276A5A3}" srcOrd="0" destOrd="0" presId="urn:microsoft.com/office/officeart/2005/8/layout/chevron1"/>
    <dgm:cxn modelId="{9738855F-4BC6-4E34-B8A8-DB8F1E0B27B1}" srcId="{53258698-8BBF-4A29-A83F-2F4B971ADA76}" destId="{F972480B-43C6-438A-9679-98B717086425}" srcOrd="0" destOrd="0" parTransId="{7D68AA76-934B-40B7-A208-BF661F4F1A02}" sibTransId="{E0A6DC0B-EB66-49E9-BD4E-4E6BADDE8220}"/>
    <dgm:cxn modelId="{182DB0F4-60C2-4806-8DD9-B706942F1E7E}" srcId="{53258698-8BBF-4A29-A83F-2F4B971ADA76}" destId="{18FF5C12-6E53-4B02-A713-CE9021C91BA2}" srcOrd="8" destOrd="0" parTransId="{FE151248-59CA-464A-B1F1-EE54E0DE2274}" sibTransId="{9AB2927E-A45A-46DC-8571-81F828EC4741}"/>
    <dgm:cxn modelId="{30445A81-8F9A-4CD4-8914-023C1B3D96F5}" type="presOf" srcId="{DCB7D6BB-1865-403A-946E-0C7EA2205BEF}" destId="{ECD1DF65-0C16-41BD-A9A4-A99F3B4FDC9D}" srcOrd="0" destOrd="0" presId="urn:microsoft.com/office/officeart/2005/8/layout/chevron1"/>
    <dgm:cxn modelId="{479BEFB6-6B79-48A9-A0D0-E4FD1801F86D}" srcId="{53258698-8BBF-4A29-A83F-2F4B971ADA76}" destId="{B9112E96-4316-4267-9A5F-E44D064BF54A}" srcOrd="1" destOrd="0" parTransId="{DAAE6D20-3AF1-4D1C-A474-DEEAE7C522A5}" sibTransId="{4C77BF8D-9895-441D-AD86-113BE1A1A783}"/>
    <dgm:cxn modelId="{3AC86386-56F5-4C5B-A21B-0F726C7967A2}" srcId="{53258698-8BBF-4A29-A83F-2F4B971ADA76}" destId="{DCB7D6BB-1865-403A-946E-0C7EA2205BEF}" srcOrd="5" destOrd="0" parTransId="{A7B00C2D-FC7E-47DF-B0C6-6CD5ACF6038A}" sibTransId="{E142422F-37E2-48F3-8E0A-6D90BB6F4E9E}"/>
    <dgm:cxn modelId="{51ED731F-EBDE-4177-B9C5-8E7216A0BB13}" type="presOf" srcId="{18FF5C12-6E53-4B02-A713-CE9021C91BA2}" destId="{C94AE533-6433-4F3C-B276-4603B362C2EE}" srcOrd="0" destOrd="0" presId="urn:microsoft.com/office/officeart/2005/8/layout/chevron1"/>
    <dgm:cxn modelId="{7F301F2F-C785-431C-813F-966425E0FA47}" type="presOf" srcId="{9AB7B11D-A493-4760-8F9D-ABA1B5C77FB4}" destId="{70520CFF-B25F-4E40-9F0F-84EA46880838}" srcOrd="0" destOrd="0" presId="urn:microsoft.com/office/officeart/2005/8/layout/chevron1"/>
    <dgm:cxn modelId="{497327B5-0B53-4C44-A34B-EA1AC19E6F60}" type="presOf" srcId="{53258698-8BBF-4A29-A83F-2F4B971ADA76}" destId="{A1CF2459-9E48-4EA3-8584-4C93C550FC75}" srcOrd="0" destOrd="0" presId="urn:microsoft.com/office/officeart/2005/8/layout/chevron1"/>
    <dgm:cxn modelId="{F7EA6ED0-1FC7-475B-BADD-812D2B17A422}" srcId="{53258698-8BBF-4A29-A83F-2F4B971ADA76}" destId="{5717591C-56B4-41AB-AAD4-F34C0E0193EB}" srcOrd="7" destOrd="0" parTransId="{5B1213DB-4E20-4DF8-8867-C47FD7AEAB0F}" sibTransId="{23ED3E6A-2E40-4A9A-9409-F98167DD0F31}"/>
    <dgm:cxn modelId="{04B5B4A8-C9DA-4AA7-9A14-CAB0EB16B946}" srcId="{53258698-8BBF-4A29-A83F-2F4B971ADA76}" destId="{9AB7B11D-A493-4760-8F9D-ABA1B5C77FB4}" srcOrd="6" destOrd="0" parTransId="{9E8A6CB8-91EB-4369-80A5-2F628496470E}" sibTransId="{F414F9FA-CC74-4591-B982-CC1062DAC0CD}"/>
    <dgm:cxn modelId="{D1358275-6033-42FE-AE9D-B34F214344E0}" type="presOf" srcId="{45641738-296B-48A8-A88E-F3B3D87ECDA3}" destId="{69622235-E9D6-4318-8C4C-D7EAE77C1D37}" srcOrd="0" destOrd="0" presId="urn:microsoft.com/office/officeart/2005/8/layout/chevron1"/>
    <dgm:cxn modelId="{104D4FE1-FD28-4B0E-9D54-90AC0596173C}" srcId="{53258698-8BBF-4A29-A83F-2F4B971ADA76}" destId="{746B6C2E-9C23-4A52-9374-40717274C528}" srcOrd="3" destOrd="0" parTransId="{28F19729-441F-4D43-957A-45437EDF36C9}" sibTransId="{BFCEE26B-8929-4AAA-B522-314A96193AD3}"/>
    <dgm:cxn modelId="{731C9B4C-F54B-4042-97F3-14276256F199}" type="presOf" srcId="{B9112E96-4316-4267-9A5F-E44D064BF54A}" destId="{F2E5BA09-DF47-4155-B8EA-44F31E38BD9A}" srcOrd="0" destOrd="0" presId="urn:microsoft.com/office/officeart/2005/8/layout/chevron1"/>
    <dgm:cxn modelId="{BA9C08B6-9EDF-48EC-8883-0D313E15F0FF}" type="presOf" srcId="{5717591C-56B4-41AB-AAD4-F34C0E0193EB}" destId="{EF887DD8-9736-4A14-B736-2CB8D5CFC23B}" srcOrd="0" destOrd="0" presId="urn:microsoft.com/office/officeart/2005/8/layout/chevron1"/>
    <dgm:cxn modelId="{E0928DEE-923F-481A-955E-9E6B76B8E8B8}" srcId="{53258698-8BBF-4A29-A83F-2F4B971ADA76}" destId="{C3A82EEE-BC12-4048-BE5F-B05D886E084E}" srcOrd="4" destOrd="0" parTransId="{C982D3AB-BE70-41D0-9711-9C27341BEC28}" sibTransId="{84AB2EFC-A0D3-442C-B8CE-E3190605B8D8}"/>
    <dgm:cxn modelId="{BFAF28AC-4785-4049-A8D5-54E42ED5A211}" type="presOf" srcId="{F972480B-43C6-438A-9679-98B717086425}" destId="{C7113EBB-1955-45B3-8E57-C8A8622B8983}" srcOrd="0" destOrd="0" presId="urn:microsoft.com/office/officeart/2005/8/layout/chevron1"/>
    <dgm:cxn modelId="{6EDF7A8E-B718-43E0-B3A6-7A2CE4BA63DA}" type="presOf" srcId="{C3A82EEE-BC12-4048-BE5F-B05D886E084E}" destId="{04C604FF-7884-40CC-BE19-A54FF5AB70BE}" srcOrd="0" destOrd="0" presId="urn:microsoft.com/office/officeart/2005/8/layout/chevron1"/>
    <dgm:cxn modelId="{D64EF24C-D39F-4562-B8D9-49A63613A217}" srcId="{53258698-8BBF-4A29-A83F-2F4B971ADA76}" destId="{45641738-296B-48A8-A88E-F3B3D87ECDA3}" srcOrd="2" destOrd="0" parTransId="{74F1C7B8-7181-4B3A-B98F-D91034631F99}" sibTransId="{AE34524A-97B0-4500-A64A-CD4D62CC6538}"/>
    <dgm:cxn modelId="{64F1CF3E-0A72-4802-A8FB-6235DCE97F60}" type="presParOf" srcId="{A1CF2459-9E48-4EA3-8584-4C93C550FC75}" destId="{C7113EBB-1955-45B3-8E57-C8A8622B8983}" srcOrd="0" destOrd="0" presId="urn:microsoft.com/office/officeart/2005/8/layout/chevron1"/>
    <dgm:cxn modelId="{799AF397-DB3C-40C9-9394-8F55652C9223}" type="presParOf" srcId="{A1CF2459-9E48-4EA3-8584-4C93C550FC75}" destId="{7AAC34E3-2933-40A9-A77C-9829917206D1}" srcOrd="1" destOrd="0" presId="urn:microsoft.com/office/officeart/2005/8/layout/chevron1"/>
    <dgm:cxn modelId="{B57DABE1-3BC9-497D-9B57-115DBD592B60}" type="presParOf" srcId="{A1CF2459-9E48-4EA3-8584-4C93C550FC75}" destId="{F2E5BA09-DF47-4155-B8EA-44F31E38BD9A}" srcOrd="2" destOrd="0" presId="urn:microsoft.com/office/officeart/2005/8/layout/chevron1"/>
    <dgm:cxn modelId="{C79DEE4C-8E83-4D94-9872-3F3FAC4BA616}" type="presParOf" srcId="{A1CF2459-9E48-4EA3-8584-4C93C550FC75}" destId="{43012680-947B-4AFA-AD46-C39F3E12D6D0}" srcOrd="3" destOrd="0" presId="urn:microsoft.com/office/officeart/2005/8/layout/chevron1"/>
    <dgm:cxn modelId="{1EF06B4A-3E4C-435F-9567-A3AC8A7A94A1}" type="presParOf" srcId="{A1CF2459-9E48-4EA3-8584-4C93C550FC75}" destId="{69622235-E9D6-4318-8C4C-D7EAE77C1D37}" srcOrd="4" destOrd="0" presId="urn:microsoft.com/office/officeart/2005/8/layout/chevron1"/>
    <dgm:cxn modelId="{7AE69017-CBF0-489E-812F-D33CD388EB10}" type="presParOf" srcId="{A1CF2459-9E48-4EA3-8584-4C93C550FC75}" destId="{87AD1923-D212-48AC-BF29-D06FDE1F0165}" srcOrd="5" destOrd="0" presId="urn:microsoft.com/office/officeart/2005/8/layout/chevron1"/>
    <dgm:cxn modelId="{6328DAE8-8323-4985-9B71-3DA81E3B66C2}" type="presParOf" srcId="{A1CF2459-9E48-4EA3-8584-4C93C550FC75}" destId="{7E99A3DC-6B07-444C-A661-97372276A5A3}" srcOrd="6" destOrd="0" presId="urn:microsoft.com/office/officeart/2005/8/layout/chevron1"/>
    <dgm:cxn modelId="{39E108F2-B0DE-40BF-882A-A917010E0704}" type="presParOf" srcId="{A1CF2459-9E48-4EA3-8584-4C93C550FC75}" destId="{58535279-1EA5-43EE-9FF0-EC786C28820B}" srcOrd="7" destOrd="0" presId="urn:microsoft.com/office/officeart/2005/8/layout/chevron1"/>
    <dgm:cxn modelId="{2190FFB8-51E9-4AE6-9203-235E30198456}" type="presParOf" srcId="{A1CF2459-9E48-4EA3-8584-4C93C550FC75}" destId="{04C604FF-7884-40CC-BE19-A54FF5AB70BE}" srcOrd="8" destOrd="0" presId="urn:microsoft.com/office/officeart/2005/8/layout/chevron1"/>
    <dgm:cxn modelId="{2B6852C2-159E-4D21-9F3B-83070212AFB6}" type="presParOf" srcId="{A1CF2459-9E48-4EA3-8584-4C93C550FC75}" destId="{5D56EF9B-7842-4CE2-819A-CB742FD9AADA}" srcOrd="9" destOrd="0" presId="urn:microsoft.com/office/officeart/2005/8/layout/chevron1"/>
    <dgm:cxn modelId="{76480E69-266A-4E22-BDCF-F849B9AB33D0}" type="presParOf" srcId="{A1CF2459-9E48-4EA3-8584-4C93C550FC75}" destId="{ECD1DF65-0C16-41BD-A9A4-A99F3B4FDC9D}" srcOrd="10" destOrd="0" presId="urn:microsoft.com/office/officeart/2005/8/layout/chevron1"/>
    <dgm:cxn modelId="{0771199A-B6AD-42A7-80FB-AA3ECC897624}" type="presParOf" srcId="{A1CF2459-9E48-4EA3-8584-4C93C550FC75}" destId="{4ADB96CD-940D-4EDD-8329-9634BE8DDA18}" srcOrd="11" destOrd="0" presId="urn:microsoft.com/office/officeart/2005/8/layout/chevron1"/>
    <dgm:cxn modelId="{F0BC3E64-9CD6-4C97-8BCE-9C821EFBB05E}" type="presParOf" srcId="{A1CF2459-9E48-4EA3-8584-4C93C550FC75}" destId="{70520CFF-B25F-4E40-9F0F-84EA46880838}" srcOrd="12" destOrd="0" presId="urn:microsoft.com/office/officeart/2005/8/layout/chevron1"/>
    <dgm:cxn modelId="{84D5F97A-BB7A-47A7-92B2-95C88CF4536A}" type="presParOf" srcId="{A1CF2459-9E48-4EA3-8584-4C93C550FC75}" destId="{753F6061-C4AE-45D6-8ECC-6A6E8675FEDC}" srcOrd="13" destOrd="0" presId="urn:microsoft.com/office/officeart/2005/8/layout/chevron1"/>
    <dgm:cxn modelId="{199AC800-63A4-4226-A52E-4FB6CC09B112}" type="presParOf" srcId="{A1CF2459-9E48-4EA3-8584-4C93C550FC75}" destId="{EF887DD8-9736-4A14-B736-2CB8D5CFC23B}" srcOrd="14" destOrd="0" presId="urn:microsoft.com/office/officeart/2005/8/layout/chevron1"/>
    <dgm:cxn modelId="{D2CB6321-83F1-4608-AA8C-E2E3BC733723}" type="presParOf" srcId="{A1CF2459-9E48-4EA3-8584-4C93C550FC75}" destId="{7AC96FDA-E972-4C88-AF58-67596F657EE5}" srcOrd="15" destOrd="0" presId="urn:microsoft.com/office/officeart/2005/8/layout/chevron1"/>
    <dgm:cxn modelId="{F9C99A4C-9853-4584-B41C-44ED94EA0597}" type="presParOf" srcId="{A1CF2459-9E48-4EA3-8584-4C93C550FC75}" destId="{C94AE533-6433-4F3C-B276-4603B362C2EE}" srcOrd="1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C7D7C4-6728-4C07-9160-41339F31AB52}"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388FC8D1-8FC9-43AA-B595-B4C3024F6D14}">
      <dgm:prSet phldrT="[Text]"/>
      <dgm:spPr/>
      <dgm:t>
        <a:bodyPr/>
        <a:lstStyle/>
        <a:p>
          <a:r>
            <a:rPr lang="en-US" dirty="0" smtClean="0"/>
            <a:t>Critical Materials in AMO</a:t>
          </a:r>
          <a:endParaRPr lang="en-US" dirty="0"/>
        </a:p>
      </dgm:t>
    </dgm:pt>
    <dgm:pt modelId="{813FFB49-58DD-4525-9298-1C2941402EB3}" type="parTrans" cxnId="{5C951495-062D-4BAA-9671-1EF2E4D9ABBD}">
      <dgm:prSet/>
      <dgm:spPr/>
      <dgm:t>
        <a:bodyPr/>
        <a:lstStyle/>
        <a:p>
          <a:endParaRPr lang="en-US"/>
        </a:p>
      </dgm:t>
    </dgm:pt>
    <dgm:pt modelId="{E039ABA6-FD03-4477-950C-196914C2F2E7}" type="sibTrans" cxnId="{5C951495-062D-4BAA-9671-1EF2E4D9ABBD}">
      <dgm:prSet/>
      <dgm:spPr/>
      <dgm:t>
        <a:bodyPr/>
        <a:lstStyle/>
        <a:p>
          <a:endParaRPr lang="en-US"/>
        </a:p>
      </dgm:t>
    </dgm:pt>
    <dgm:pt modelId="{2DD32604-D301-4D50-8D83-A8AF8154B6AD}">
      <dgm:prSet phldrT="[Text]"/>
      <dgm:spPr/>
      <dgm:t>
        <a:bodyPr/>
        <a:lstStyle/>
        <a:p>
          <a:r>
            <a:rPr lang="en-US" dirty="0" smtClean="0"/>
            <a:t>CMI</a:t>
          </a:r>
          <a:endParaRPr lang="en-US" dirty="0"/>
        </a:p>
      </dgm:t>
    </dgm:pt>
    <dgm:pt modelId="{C7E913A9-B6A7-4DDF-865C-E0930E372E6F}" type="parTrans" cxnId="{B088278B-9B64-41C9-B2F3-610FD72BCC32}">
      <dgm:prSet/>
      <dgm:spPr/>
      <dgm:t>
        <a:bodyPr/>
        <a:lstStyle/>
        <a:p>
          <a:endParaRPr lang="en-US"/>
        </a:p>
      </dgm:t>
    </dgm:pt>
    <dgm:pt modelId="{4253B305-7E6E-4B39-B395-E599ADC9034B}" type="sibTrans" cxnId="{B088278B-9B64-41C9-B2F3-610FD72BCC32}">
      <dgm:prSet/>
      <dgm:spPr/>
      <dgm:t>
        <a:bodyPr/>
        <a:lstStyle/>
        <a:p>
          <a:endParaRPr lang="en-US"/>
        </a:p>
      </dgm:t>
    </dgm:pt>
    <dgm:pt modelId="{FDA64B3B-F8CE-4496-A240-F68926A25FC9}">
      <dgm:prSet phldrT="[Text]"/>
      <dgm:spPr/>
      <dgm:t>
        <a:bodyPr/>
        <a:lstStyle/>
        <a:p>
          <a:r>
            <a:rPr lang="en-US" dirty="0" smtClean="0"/>
            <a:t>Analysis</a:t>
          </a:r>
          <a:endParaRPr lang="en-US" dirty="0"/>
        </a:p>
      </dgm:t>
    </dgm:pt>
    <dgm:pt modelId="{7F02BD23-10CA-4794-9C3E-63BA32FD0F30}" type="parTrans" cxnId="{A0DF6D9D-F638-48D9-8A3F-31042636CAC3}">
      <dgm:prSet/>
      <dgm:spPr/>
      <dgm:t>
        <a:bodyPr/>
        <a:lstStyle/>
        <a:p>
          <a:endParaRPr lang="en-US"/>
        </a:p>
      </dgm:t>
    </dgm:pt>
    <dgm:pt modelId="{C8149F21-F9F5-402B-B76F-CD12D88C25AD}" type="sibTrans" cxnId="{A0DF6D9D-F638-48D9-8A3F-31042636CAC3}">
      <dgm:prSet/>
      <dgm:spPr/>
      <dgm:t>
        <a:bodyPr/>
        <a:lstStyle/>
        <a:p>
          <a:endParaRPr lang="en-US"/>
        </a:p>
      </dgm:t>
    </dgm:pt>
    <dgm:pt modelId="{908A7E93-43FF-48B9-BFB9-050467E5F405}">
      <dgm:prSet phldrT="[Text]"/>
      <dgm:spPr/>
      <dgm:t>
        <a:bodyPr/>
        <a:lstStyle/>
        <a:p>
          <a:r>
            <a:rPr lang="en-US" dirty="0" smtClean="0"/>
            <a:t>LEEP</a:t>
          </a:r>
          <a:endParaRPr lang="en-US" dirty="0"/>
        </a:p>
      </dgm:t>
    </dgm:pt>
    <dgm:pt modelId="{59FC2B62-E6A9-4A46-A621-CE2F031A0BAF}" type="parTrans" cxnId="{06AD085A-120D-4A75-A740-6EF606DFCB6B}">
      <dgm:prSet/>
      <dgm:spPr/>
      <dgm:t>
        <a:bodyPr/>
        <a:lstStyle/>
        <a:p>
          <a:endParaRPr lang="en-US"/>
        </a:p>
      </dgm:t>
    </dgm:pt>
    <dgm:pt modelId="{F288F73A-66F1-4D7D-B06A-D9F298AC58C5}" type="sibTrans" cxnId="{06AD085A-120D-4A75-A740-6EF606DFCB6B}">
      <dgm:prSet/>
      <dgm:spPr/>
      <dgm:t>
        <a:bodyPr/>
        <a:lstStyle/>
        <a:p>
          <a:endParaRPr lang="en-US"/>
        </a:p>
      </dgm:t>
    </dgm:pt>
    <dgm:pt modelId="{C3273F52-F749-4FA8-B418-10BF53CBCCEA}">
      <dgm:prSet phldrT="[Text]"/>
      <dgm:spPr/>
      <dgm:t>
        <a:bodyPr/>
        <a:lstStyle/>
        <a:p>
          <a:r>
            <a:rPr lang="en-US" dirty="0" smtClean="0"/>
            <a:t>Battery Prize</a:t>
          </a:r>
          <a:endParaRPr lang="en-US" dirty="0"/>
        </a:p>
      </dgm:t>
    </dgm:pt>
    <dgm:pt modelId="{E1415BA5-F2FE-460A-9A19-131B6E741F08}" type="parTrans" cxnId="{10DA8158-B3DE-45FC-A153-57FE3173B4B3}">
      <dgm:prSet/>
      <dgm:spPr/>
      <dgm:t>
        <a:bodyPr/>
        <a:lstStyle/>
        <a:p>
          <a:endParaRPr lang="en-US"/>
        </a:p>
      </dgm:t>
    </dgm:pt>
    <dgm:pt modelId="{5331F05E-6A22-4D73-B040-EAD6FE55F6A9}" type="sibTrans" cxnId="{10DA8158-B3DE-45FC-A153-57FE3173B4B3}">
      <dgm:prSet/>
      <dgm:spPr/>
      <dgm:t>
        <a:bodyPr/>
        <a:lstStyle/>
        <a:p>
          <a:endParaRPr lang="en-US"/>
        </a:p>
      </dgm:t>
    </dgm:pt>
    <dgm:pt modelId="{FCF70E8D-1F29-48A1-B387-CF537766E04D}">
      <dgm:prSet phldrT="[Text]"/>
      <dgm:spPr/>
      <dgm:t>
        <a:bodyPr/>
        <a:lstStyle/>
        <a:p>
          <a:r>
            <a:rPr lang="en-US" dirty="0" smtClean="0"/>
            <a:t>SBIR,</a:t>
          </a:r>
        </a:p>
        <a:p>
          <a:r>
            <a:rPr lang="en-US" dirty="0" smtClean="0"/>
            <a:t>TCF</a:t>
          </a:r>
          <a:endParaRPr lang="en-US" dirty="0"/>
        </a:p>
      </dgm:t>
    </dgm:pt>
    <dgm:pt modelId="{13310314-B31A-4E9F-AD6C-E5B98AF56002}" type="parTrans" cxnId="{A842FF38-2B6F-49F5-907C-8B5C99218167}">
      <dgm:prSet/>
      <dgm:spPr/>
      <dgm:t>
        <a:bodyPr/>
        <a:lstStyle/>
        <a:p>
          <a:endParaRPr lang="en-US"/>
        </a:p>
      </dgm:t>
    </dgm:pt>
    <dgm:pt modelId="{D40A4A69-188B-4F69-9195-4D3CE0E252AC}" type="sibTrans" cxnId="{A842FF38-2B6F-49F5-907C-8B5C99218167}">
      <dgm:prSet/>
      <dgm:spPr/>
      <dgm:t>
        <a:bodyPr/>
        <a:lstStyle/>
        <a:p>
          <a:endParaRPr lang="en-US"/>
        </a:p>
      </dgm:t>
    </dgm:pt>
    <dgm:pt modelId="{52DD45D3-C14A-49CC-84DC-D6F21F5BEF75}">
      <dgm:prSet phldrT="[Text]"/>
      <dgm:spPr/>
      <dgm:t>
        <a:bodyPr/>
        <a:lstStyle/>
        <a:p>
          <a:r>
            <a:rPr lang="en-US" dirty="0" smtClean="0"/>
            <a:t>R&amp;D Projects</a:t>
          </a:r>
          <a:endParaRPr lang="en-US" dirty="0"/>
        </a:p>
      </dgm:t>
    </dgm:pt>
    <dgm:pt modelId="{D306A338-482B-48BD-B635-F6EB0EA37D12}" type="parTrans" cxnId="{3E784080-448A-421C-AC79-F613B000C505}">
      <dgm:prSet/>
      <dgm:spPr/>
      <dgm:t>
        <a:bodyPr/>
        <a:lstStyle/>
        <a:p>
          <a:endParaRPr lang="en-US"/>
        </a:p>
      </dgm:t>
    </dgm:pt>
    <dgm:pt modelId="{68EFCB21-1667-41DD-A26E-0FC6962AFE6A}" type="sibTrans" cxnId="{3E784080-448A-421C-AC79-F613B000C505}">
      <dgm:prSet/>
      <dgm:spPr/>
      <dgm:t>
        <a:bodyPr/>
        <a:lstStyle/>
        <a:p>
          <a:endParaRPr lang="en-US"/>
        </a:p>
      </dgm:t>
    </dgm:pt>
    <dgm:pt modelId="{8E8BFBF5-C6C1-435E-9DCD-3E117F0FD45A}" type="pres">
      <dgm:prSet presAssocID="{39C7D7C4-6728-4C07-9160-41339F31AB52}" presName="Name0" presStyleCnt="0">
        <dgm:presLayoutVars>
          <dgm:chMax val="1"/>
          <dgm:chPref val="1"/>
          <dgm:dir/>
          <dgm:animOne val="branch"/>
          <dgm:animLvl val="lvl"/>
        </dgm:presLayoutVars>
      </dgm:prSet>
      <dgm:spPr/>
      <dgm:t>
        <a:bodyPr/>
        <a:lstStyle/>
        <a:p>
          <a:endParaRPr lang="en-US"/>
        </a:p>
      </dgm:t>
    </dgm:pt>
    <dgm:pt modelId="{EBC7E795-D5C6-4C7F-84C5-C12EB6D53B29}" type="pres">
      <dgm:prSet presAssocID="{388FC8D1-8FC9-43AA-B595-B4C3024F6D14}" presName="Parent" presStyleLbl="node0" presStyleIdx="0" presStyleCnt="1">
        <dgm:presLayoutVars>
          <dgm:chMax val="6"/>
          <dgm:chPref val="6"/>
        </dgm:presLayoutVars>
      </dgm:prSet>
      <dgm:spPr/>
      <dgm:t>
        <a:bodyPr/>
        <a:lstStyle/>
        <a:p>
          <a:endParaRPr lang="en-US"/>
        </a:p>
      </dgm:t>
    </dgm:pt>
    <dgm:pt modelId="{898DAC21-2551-40DD-AE28-428F853891CC}" type="pres">
      <dgm:prSet presAssocID="{2DD32604-D301-4D50-8D83-A8AF8154B6AD}" presName="Accent1" presStyleCnt="0"/>
      <dgm:spPr/>
    </dgm:pt>
    <dgm:pt modelId="{A9E73C78-D5F1-4F80-9AA5-F2CD7447BD38}" type="pres">
      <dgm:prSet presAssocID="{2DD32604-D301-4D50-8D83-A8AF8154B6AD}" presName="Accent" presStyleLbl="bgShp" presStyleIdx="0" presStyleCnt="6"/>
      <dgm:spPr/>
    </dgm:pt>
    <dgm:pt modelId="{A7640437-3E1F-4991-BFE8-380EC3E0D4DA}" type="pres">
      <dgm:prSet presAssocID="{2DD32604-D301-4D50-8D83-A8AF8154B6AD}" presName="Child1" presStyleLbl="node1" presStyleIdx="0" presStyleCnt="6">
        <dgm:presLayoutVars>
          <dgm:chMax val="0"/>
          <dgm:chPref val="0"/>
          <dgm:bulletEnabled val="1"/>
        </dgm:presLayoutVars>
      </dgm:prSet>
      <dgm:spPr/>
      <dgm:t>
        <a:bodyPr/>
        <a:lstStyle/>
        <a:p>
          <a:endParaRPr lang="en-US"/>
        </a:p>
      </dgm:t>
    </dgm:pt>
    <dgm:pt modelId="{D94956EB-30D9-4CD3-A4A2-F31A3C48321B}" type="pres">
      <dgm:prSet presAssocID="{FDA64B3B-F8CE-4496-A240-F68926A25FC9}" presName="Accent2" presStyleCnt="0"/>
      <dgm:spPr/>
    </dgm:pt>
    <dgm:pt modelId="{BA2EDC4D-1D7D-4EA2-8F99-155C2C98BF78}" type="pres">
      <dgm:prSet presAssocID="{FDA64B3B-F8CE-4496-A240-F68926A25FC9}" presName="Accent" presStyleLbl="bgShp" presStyleIdx="1" presStyleCnt="6"/>
      <dgm:spPr/>
    </dgm:pt>
    <dgm:pt modelId="{4B54E35A-7952-4AA6-975C-F94292B4F0EA}" type="pres">
      <dgm:prSet presAssocID="{FDA64B3B-F8CE-4496-A240-F68926A25FC9}" presName="Child2" presStyleLbl="node1" presStyleIdx="1" presStyleCnt="6">
        <dgm:presLayoutVars>
          <dgm:chMax val="0"/>
          <dgm:chPref val="0"/>
          <dgm:bulletEnabled val="1"/>
        </dgm:presLayoutVars>
      </dgm:prSet>
      <dgm:spPr/>
      <dgm:t>
        <a:bodyPr/>
        <a:lstStyle/>
        <a:p>
          <a:endParaRPr lang="en-US"/>
        </a:p>
      </dgm:t>
    </dgm:pt>
    <dgm:pt modelId="{4BACF988-9101-44F6-8D70-7A02F56524EA}" type="pres">
      <dgm:prSet presAssocID="{908A7E93-43FF-48B9-BFB9-050467E5F405}" presName="Accent3" presStyleCnt="0"/>
      <dgm:spPr/>
    </dgm:pt>
    <dgm:pt modelId="{E3084B17-6C84-4551-87BA-8647908C1922}" type="pres">
      <dgm:prSet presAssocID="{908A7E93-43FF-48B9-BFB9-050467E5F405}" presName="Accent" presStyleLbl="bgShp" presStyleIdx="2" presStyleCnt="6"/>
      <dgm:spPr/>
    </dgm:pt>
    <dgm:pt modelId="{1EF56C69-561B-4097-A52E-339CF7DC42CB}" type="pres">
      <dgm:prSet presAssocID="{908A7E93-43FF-48B9-BFB9-050467E5F405}" presName="Child3" presStyleLbl="node1" presStyleIdx="2" presStyleCnt="6">
        <dgm:presLayoutVars>
          <dgm:chMax val="0"/>
          <dgm:chPref val="0"/>
          <dgm:bulletEnabled val="1"/>
        </dgm:presLayoutVars>
      </dgm:prSet>
      <dgm:spPr/>
      <dgm:t>
        <a:bodyPr/>
        <a:lstStyle/>
        <a:p>
          <a:endParaRPr lang="en-US"/>
        </a:p>
      </dgm:t>
    </dgm:pt>
    <dgm:pt modelId="{DA0953AC-35BD-44B3-A051-D540DADFC50A}" type="pres">
      <dgm:prSet presAssocID="{C3273F52-F749-4FA8-B418-10BF53CBCCEA}" presName="Accent4" presStyleCnt="0"/>
      <dgm:spPr/>
    </dgm:pt>
    <dgm:pt modelId="{6A5C54A8-25C9-4153-9755-72F3EC540E40}" type="pres">
      <dgm:prSet presAssocID="{C3273F52-F749-4FA8-B418-10BF53CBCCEA}" presName="Accent" presStyleLbl="bgShp" presStyleIdx="3" presStyleCnt="6"/>
      <dgm:spPr/>
    </dgm:pt>
    <dgm:pt modelId="{9CC289C3-1736-4E1D-B783-25E0C7F0E225}" type="pres">
      <dgm:prSet presAssocID="{C3273F52-F749-4FA8-B418-10BF53CBCCEA}" presName="Child4" presStyleLbl="node1" presStyleIdx="3" presStyleCnt="6">
        <dgm:presLayoutVars>
          <dgm:chMax val="0"/>
          <dgm:chPref val="0"/>
          <dgm:bulletEnabled val="1"/>
        </dgm:presLayoutVars>
      </dgm:prSet>
      <dgm:spPr/>
      <dgm:t>
        <a:bodyPr/>
        <a:lstStyle/>
        <a:p>
          <a:endParaRPr lang="en-US"/>
        </a:p>
      </dgm:t>
    </dgm:pt>
    <dgm:pt modelId="{B0B13332-1772-43CE-85D7-01EE6D99140A}" type="pres">
      <dgm:prSet presAssocID="{FCF70E8D-1F29-48A1-B387-CF537766E04D}" presName="Accent5" presStyleCnt="0"/>
      <dgm:spPr/>
    </dgm:pt>
    <dgm:pt modelId="{D45DA6AD-6C14-4310-B784-48F601F4C324}" type="pres">
      <dgm:prSet presAssocID="{FCF70E8D-1F29-48A1-B387-CF537766E04D}" presName="Accent" presStyleLbl="bgShp" presStyleIdx="4" presStyleCnt="6"/>
      <dgm:spPr/>
    </dgm:pt>
    <dgm:pt modelId="{343BD4D9-E273-42EA-8095-4C00436DC8AE}" type="pres">
      <dgm:prSet presAssocID="{FCF70E8D-1F29-48A1-B387-CF537766E04D}" presName="Child5" presStyleLbl="node1" presStyleIdx="4" presStyleCnt="6">
        <dgm:presLayoutVars>
          <dgm:chMax val="0"/>
          <dgm:chPref val="0"/>
          <dgm:bulletEnabled val="1"/>
        </dgm:presLayoutVars>
      </dgm:prSet>
      <dgm:spPr/>
      <dgm:t>
        <a:bodyPr/>
        <a:lstStyle/>
        <a:p>
          <a:endParaRPr lang="en-US"/>
        </a:p>
      </dgm:t>
    </dgm:pt>
    <dgm:pt modelId="{FF6939E2-B9EA-494C-95F0-D3161D016FC5}" type="pres">
      <dgm:prSet presAssocID="{52DD45D3-C14A-49CC-84DC-D6F21F5BEF75}" presName="Accent6" presStyleCnt="0"/>
      <dgm:spPr/>
    </dgm:pt>
    <dgm:pt modelId="{0F15C9D8-4136-4CF4-A59E-EA8EBF6156C5}" type="pres">
      <dgm:prSet presAssocID="{52DD45D3-C14A-49CC-84DC-D6F21F5BEF75}" presName="Accent" presStyleLbl="bgShp" presStyleIdx="5" presStyleCnt="6"/>
      <dgm:spPr/>
      <dgm:t>
        <a:bodyPr/>
        <a:lstStyle/>
        <a:p>
          <a:endParaRPr lang="en-US"/>
        </a:p>
      </dgm:t>
    </dgm:pt>
    <dgm:pt modelId="{B1B3D6E5-D275-4DFC-8BF9-51F3FEF5A596}" type="pres">
      <dgm:prSet presAssocID="{52DD45D3-C14A-49CC-84DC-D6F21F5BEF75}" presName="Child6" presStyleLbl="node1" presStyleIdx="5" presStyleCnt="6">
        <dgm:presLayoutVars>
          <dgm:chMax val="0"/>
          <dgm:chPref val="0"/>
          <dgm:bulletEnabled val="1"/>
        </dgm:presLayoutVars>
      </dgm:prSet>
      <dgm:spPr/>
      <dgm:t>
        <a:bodyPr/>
        <a:lstStyle/>
        <a:p>
          <a:endParaRPr lang="en-US"/>
        </a:p>
      </dgm:t>
    </dgm:pt>
  </dgm:ptLst>
  <dgm:cxnLst>
    <dgm:cxn modelId="{976171ED-0645-42BE-B95F-BAB4EDF4F7D0}" type="presOf" srcId="{388FC8D1-8FC9-43AA-B595-B4C3024F6D14}" destId="{EBC7E795-D5C6-4C7F-84C5-C12EB6D53B29}" srcOrd="0" destOrd="0" presId="urn:microsoft.com/office/officeart/2011/layout/HexagonRadial"/>
    <dgm:cxn modelId="{5C951495-062D-4BAA-9671-1EF2E4D9ABBD}" srcId="{39C7D7C4-6728-4C07-9160-41339F31AB52}" destId="{388FC8D1-8FC9-43AA-B595-B4C3024F6D14}" srcOrd="0" destOrd="0" parTransId="{813FFB49-58DD-4525-9298-1C2941402EB3}" sibTransId="{E039ABA6-FD03-4477-950C-196914C2F2E7}"/>
    <dgm:cxn modelId="{B088278B-9B64-41C9-B2F3-610FD72BCC32}" srcId="{388FC8D1-8FC9-43AA-B595-B4C3024F6D14}" destId="{2DD32604-D301-4D50-8D83-A8AF8154B6AD}" srcOrd="0" destOrd="0" parTransId="{C7E913A9-B6A7-4DDF-865C-E0930E372E6F}" sibTransId="{4253B305-7E6E-4B39-B395-E599ADC9034B}"/>
    <dgm:cxn modelId="{A842FF38-2B6F-49F5-907C-8B5C99218167}" srcId="{388FC8D1-8FC9-43AA-B595-B4C3024F6D14}" destId="{FCF70E8D-1F29-48A1-B387-CF537766E04D}" srcOrd="4" destOrd="0" parTransId="{13310314-B31A-4E9F-AD6C-E5B98AF56002}" sibTransId="{D40A4A69-188B-4F69-9195-4D3CE0E252AC}"/>
    <dgm:cxn modelId="{10DA8158-B3DE-45FC-A153-57FE3173B4B3}" srcId="{388FC8D1-8FC9-43AA-B595-B4C3024F6D14}" destId="{C3273F52-F749-4FA8-B418-10BF53CBCCEA}" srcOrd="3" destOrd="0" parTransId="{E1415BA5-F2FE-460A-9A19-131B6E741F08}" sibTransId="{5331F05E-6A22-4D73-B040-EAD6FE55F6A9}"/>
    <dgm:cxn modelId="{A2288683-53C6-4D6C-8EBB-62C35BC54D8B}" type="presOf" srcId="{52DD45D3-C14A-49CC-84DC-D6F21F5BEF75}" destId="{B1B3D6E5-D275-4DFC-8BF9-51F3FEF5A596}" srcOrd="0" destOrd="0" presId="urn:microsoft.com/office/officeart/2011/layout/HexagonRadial"/>
    <dgm:cxn modelId="{F7450CF2-2C2A-42EF-AD0D-2D848D35A03F}" type="presOf" srcId="{FDA64B3B-F8CE-4496-A240-F68926A25FC9}" destId="{4B54E35A-7952-4AA6-975C-F94292B4F0EA}" srcOrd="0" destOrd="0" presId="urn:microsoft.com/office/officeart/2011/layout/HexagonRadial"/>
    <dgm:cxn modelId="{A0DF6D9D-F638-48D9-8A3F-31042636CAC3}" srcId="{388FC8D1-8FC9-43AA-B595-B4C3024F6D14}" destId="{FDA64B3B-F8CE-4496-A240-F68926A25FC9}" srcOrd="1" destOrd="0" parTransId="{7F02BD23-10CA-4794-9C3E-63BA32FD0F30}" sibTransId="{C8149F21-F9F5-402B-B76F-CD12D88C25AD}"/>
    <dgm:cxn modelId="{189C6AEB-F585-4893-8EEC-8490D768EFD7}" type="presOf" srcId="{908A7E93-43FF-48B9-BFB9-050467E5F405}" destId="{1EF56C69-561B-4097-A52E-339CF7DC42CB}" srcOrd="0" destOrd="0" presId="urn:microsoft.com/office/officeart/2011/layout/HexagonRadial"/>
    <dgm:cxn modelId="{3E784080-448A-421C-AC79-F613B000C505}" srcId="{388FC8D1-8FC9-43AA-B595-B4C3024F6D14}" destId="{52DD45D3-C14A-49CC-84DC-D6F21F5BEF75}" srcOrd="5" destOrd="0" parTransId="{D306A338-482B-48BD-B635-F6EB0EA37D12}" sibTransId="{68EFCB21-1667-41DD-A26E-0FC6962AFE6A}"/>
    <dgm:cxn modelId="{06AD085A-120D-4A75-A740-6EF606DFCB6B}" srcId="{388FC8D1-8FC9-43AA-B595-B4C3024F6D14}" destId="{908A7E93-43FF-48B9-BFB9-050467E5F405}" srcOrd="2" destOrd="0" parTransId="{59FC2B62-E6A9-4A46-A621-CE2F031A0BAF}" sibTransId="{F288F73A-66F1-4D7D-B06A-D9F298AC58C5}"/>
    <dgm:cxn modelId="{37D063E4-F17E-45BC-A8ED-736C4DAF1A2C}" type="presOf" srcId="{2DD32604-D301-4D50-8D83-A8AF8154B6AD}" destId="{A7640437-3E1F-4991-BFE8-380EC3E0D4DA}" srcOrd="0" destOrd="0" presId="urn:microsoft.com/office/officeart/2011/layout/HexagonRadial"/>
    <dgm:cxn modelId="{B3A7E8E7-1AD1-4A18-B8CB-75C1C66F0E60}" type="presOf" srcId="{39C7D7C4-6728-4C07-9160-41339F31AB52}" destId="{8E8BFBF5-C6C1-435E-9DCD-3E117F0FD45A}" srcOrd="0" destOrd="0" presId="urn:microsoft.com/office/officeart/2011/layout/HexagonRadial"/>
    <dgm:cxn modelId="{C96649B5-718B-4CD6-946F-BAD3631EC8D9}" type="presOf" srcId="{FCF70E8D-1F29-48A1-B387-CF537766E04D}" destId="{343BD4D9-E273-42EA-8095-4C00436DC8AE}" srcOrd="0" destOrd="0" presId="urn:microsoft.com/office/officeart/2011/layout/HexagonRadial"/>
    <dgm:cxn modelId="{E5924B68-EE91-417E-AD6F-B455CFD00FFD}" type="presOf" srcId="{C3273F52-F749-4FA8-B418-10BF53CBCCEA}" destId="{9CC289C3-1736-4E1D-B783-25E0C7F0E225}" srcOrd="0" destOrd="0" presId="urn:microsoft.com/office/officeart/2011/layout/HexagonRadial"/>
    <dgm:cxn modelId="{0C98DC86-D4FD-4115-AE1C-B84405B0C662}" type="presParOf" srcId="{8E8BFBF5-C6C1-435E-9DCD-3E117F0FD45A}" destId="{EBC7E795-D5C6-4C7F-84C5-C12EB6D53B29}" srcOrd="0" destOrd="0" presId="urn:microsoft.com/office/officeart/2011/layout/HexagonRadial"/>
    <dgm:cxn modelId="{32F609B8-36C7-463A-A568-87823EBA72FB}" type="presParOf" srcId="{8E8BFBF5-C6C1-435E-9DCD-3E117F0FD45A}" destId="{898DAC21-2551-40DD-AE28-428F853891CC}" srcOrd="1" destOrd="0" presId="urn:microsoft.com/office/officeart/2011/layout/HexagonRadial"/>
    <dgm:cxn modelId="{57A931A8-61AA-453A-9B44-27497972BD13}" type="presParOf" srcId="{898DAC21-2551-40DD-AE28-428F853891CC}" destId="{A9E73C78-D5F1-4F80-9AA5-F2CD7447BD38}" srcOrd="0" destOrd="0" presId="urn:microsoft.com/office/officeart/2011/layout/HexagonRadial"/>
    <dgm:cxn modelId="{EE59B0C5-4373-497F-BB75-9309A13CBA7E}" type="presParOf" srcId="{8E8BFBF5-C6C1-435E-9DCD-3E117F0FD45A}" destId="{A7640437-3E1F-4991-BFE8-380EC3E0D4DA}" srcOrd="2" destOrd="0" presId="urn:microsoft.com/office/officeart/2011/layout/HexagonRadial"/>
    <dgm:cxn modelId="{C101454B-C7AC-439A-A84A-CA64C0D2AE91}" type="presParOf" srcId="{8E8BFBF5-C6C1-435E-9DCD-3E117F0FD45A}" destId="{D94956EB-30D9-4CD3-A4A2-F31A3C48321B}" srcOrd="3" destOrd="0" presId="urn:microsoft.com/office/officeart/2011/layout/HexagonRadial"/>
    <dgm:cxn modelId="{B2F93FE0-F975-4DAD-8300-31C61F23D1C8}" type="presParOf" srcId="{D94956EB-30D9-4CD3-A4A2-F31A3C48321B}" destId="{BA2EDC4D-1D7D-4EA2-8F99-155C2C98BF78}" srcOrd="0" destOrd="0" presId="urn:microsoft.com/office/officeart/2011/layout/HexagonRadial"/>
    <dgm:cxn modelId="{E21305A3-8446-4DF5-AE2B-768B9ECB0282}" type="presParOf" srcId="{8E8BFBF5-C6C1-435E-9DCD-3E117F0FD45A}" destId="{4B54E35A-7952-4AA6-975C-F94292B4F0EA}" srcOrd="4" destOrd="0" presId="urn:microsoft.com/office/officeart/2011/layout/HexagonRadial"/>
    <dgm:cxn modelId="{D08F0307-98C4-403A-A5EB-0B40C2294403}" type="presParOf" srcId="{8E8BFBF5-C6C1-435E-9DCD-3E117F0FD45A}" destId="{4BACF988-9101-44F6-8D70-7A02F56524EA}" srcOrd="5" destOrd="0" presId="urn:microsoft.com/office/officeart/2011/layout/HexagonRadial"/>
    <dgm:cxn modelId="{9C4034B7-9ECA-4CBB-BE27-379F703854CD}" type="presParOf" srcId="{4BACF988-9101-44F6-8D70-7A02F56524EA}" destId="{E3084B17-6C84-4551-87BA-8647908C1922}" srcOrd="0" destOrd="0" presId="urn:microsoft.com/office/officeart/2011/layout/HexagonRadial"/>
    <dgm:cxn modelId="{B9B045A3-FE00-4A08-B70F-CE27B5DDE7F7}" type="presParOf" srcId="{8E8BFBF5-C6C1-435E-9DCD-3E117F0FD45A}" destId="{1EF56C69-561B-4097-A52E-339CF7DC42CB}" srcOrd="6" destOrd="0" presId="urn:microsoft.com/office/officeart/2011/layout/HexagonRadial"/>
    <dgm:cxn modelId="{D815DC04-BF90-440B-B9F4-CF4B7B7E54E7}" type="presParOf" srcId="{8E8BFBF5-C6C1-435E-9DCD-3E117F0FD45A}" destId="{DA0953AC-35BD-44B3-A051-D540DADFC50A}" srcOrd="7" destOrd="0" presId="urn:microsoft.com/office/officeart/2011/layout/HexagonRadial"/>
    <dgm:cxn modelId="{4B6F1A95-7C80-4653-873B-0793B8EC69E9}" type="presParOf" srcId="{DA0953AC-35BD-44B3-A051-D540DADFC50A}" destId="{6A5C54A8-25C9-4153-9755-72F3EC540E40}" srcOrd="0" destOrd="0" presId="urn:microsoft.com/office/officeart/2011/layout/HexagonRadial"/>
    <dgm:cxn modelId="{0BAAAA79-ACE2-409E-BF61-22FE9BFECCB5}" type="presParOf" srcId="{8E8BFBF5-C6C1-435E-9DCD-3E117F0FD45A}" destId="{9CC289C3-1736-4E1D-B783-25E0C7F0E225}" srcOrd="8" destOrd="0" presId="urn:microsoft.com/office/officeart/2011/layout/HexagonRadial"/>
    <dgm:cxn modelId="{6BC3B745-753B-4C5A-829E-2322D90FED2B}" type="presParOf" srcId="{8E8BFBF5-C6C1-435E-9DCD-3E117F0FD45A}" destId="{B0B13332-1772-43CE-85D7-01EE6D99140A}" srcOrd="9" destOrd="0" presId="urn:microsoft.com/office/officeart/2011/layout/HexagonRadial"/>
    <dgm:cxn modelId="{10331277-EFB0-412F-8139-475C18A484C8}" type="presParOf" srcId="{B0B13332-1772-43CE-85D7-01EE6D99140A}" destId="{D45DA6AD-6C14-4310-B784-48F601F4C324}" srcOrd="0" destOrd="0" presId="urn:microsoft.com/office/officeart/2011/layout/HexagonRadial"/>
    <dgm:cxn modelId="{EE932EF3-57B1-4D01-AFFC-41EA7B83B721}" type="presParOf" srcId="{8E8BFBF5-C6C1-435E-9DCD-3E117F0FD45A}" destId="{343BD4D9-E273-42EA-8095-4C00436DC8AE}" srcOrd="10" destOrd="0" presId="urn:microsoft.com/office/officeart/2011/layout/HexagonRadial"/>
    <dgm:cxn modelId="{C9B5C80C-90D2-42ED-932A-5EE067F2B1D5}" type="presParOf" srcId="{8E8BFBF5-C6C1-435E-9DCD-3E117F0FD45A}" destId="{FF6939E2-B9EA-494C-95F0-D3161D016FC5}" srcOrd="11" destOrd="0" presId="urn:microsoft.com/office/officeart/2011/layout/HexagonRadial"/>
    <dgm:cxn modelId="{34C622AC-C9A6-4F75-8458-8EF9A787DC16}" type="presParOf" srcId="{FF6939E2-B9EA-494C-95F0-D3161D016FC5}" destId="{0F15C9D8-4136-4CF4-A59E-EA8EBF6156C5}" srcOrd="0" destOrd="0" presId="urn:microsoft.com/office/officeart/2011/layout/HexagonRadial"/>
    <dgm:cxn modelId="{4CE0BFD5-D6B1-4F73-A21E-9CB71149A834}" type="presParOf" srcId="{8E8BFBF5-C6C1-435E-9DCD-3E117F0FD45A}" destId="{B1B3D6E5-D275-4DFC-8BF9-51F3FEF5A596}"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C7D7C4-6728-4C07-9160-41339F31AB52}"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388FC8D1-8FC9-43AA-B595-B4C3024F6D14}">
      <dgm:prSet phldrT="[Text]"/>
      <dgm:spPr/>
      <dgm:t>
        <a:bodyPr/>
        <a:lstStyle/>
        <a:p>
          <a:endParaRPr lang="en-US" dirty="0"/>
        </a:p>
      </dgm:t>
    </dgm:pt>
    <dgm:pt modelId="{813FFB49-58DD-4525-9298-1C2941402EB3}" type="parTrans" cxnId="{5C951495-062D-4BAA-9671-1EF2E4D9ABBD}">
      <dgm:prSet/>
      <dgm:spPr/>
      <dgm:t>
        <a:bodyPr/>
        <a:lstStyle/>
        <a:p>
          <a:endParaRPr lang="en-US"/>
        </a:p>
      </dgm:t>
    </dgm:pt>
    <dgm:pt modelId="{E039ABA6-FD03-4477-950C-196914C2F2E7}" type="sibTrans" cxnId="{5C951495-062D-4BAA-9671-1EF2E4D9ABBD}">
      <dgm:prSet/>
      <dgm:spPr/>
      <dgm:t>
        <a:bodyPr/>
        <a:lstStyle/>
        <a:p>
          <a:endParaRPr lang="en-US"/>
        </a:p>
      </dgm:t>
    </dgm:pt>
    <dgm:pt modelId="{2DD32604-D301-4D50-8D83-A8AF8154B6AD}">
      <dgm:prSet phldrT="[Text]"/>
      <dgm:spPr/>
      <dgm:t>
        <a:bodyPr/>
        <a:lstStyle/>
        <a:p>
          <a:r>
            <a:rPr lang="en-US" dirty="0" smtClean="0"/>
            <a:t>CMI</a:t>
          </a:r>
          <a:endParaRPr lang="en-US" dirty="0"/>
        </a:p>
      </dgm:t>
    </dgm:pt>
    <dgm:pt modelId="{C7E913A9-B6A7-4DDF-865C-E0930E372E6F}" type="parTrans" cxnId="{B088278B-9B64-41C9-B2F3-610FD72BCC32}">
      <dgm:prSet/>
      <dgm:spPr/>
      <dgm:t>
        <a:bodyPr/>
        <a:lstStyle/>
        <a:p>
          <a:endParaRPr lang="en-US"/>
        </a:p>
      </dgm:t>
    </dgm:pt>
    <dgm:pt modelId="{4253B305-7E6E-4B39-B395-E599ADC9034B}" type="sibTrans" cxnId="{B088278B-9B64-41C9-B2F3-610FD72BCC32}">
      <dgm:prSet/>
      <dgm:spPr/>
      <dgm:t>
        <a:bodyPr/>
        <a:lstStyle/>
        <a:p>
          <a:endParaRPr lang="en-US"/>
        </a:p>
      </dgm:t>
    </dgm:pt>
    <dgm:pt modelId="{FDA64B3B-F8CE-4496-A240-F68926A25FC9}">
      <dgm:prSet phldrT="[Text]"/>
      <dgm:spPr/>
      <dgm:t>
        <a:bodyPr/>
        <a:lstStyle/>
        <a:p>
          <a:r>
            <a:rPr lang="en-US" dirty="0" smtClean="0"/>
            <a:t>Analysis</a:t>
          </a:r>
          <a:endParaRPr lang="en-US" dirty="0"/>
        </a:p>
      </dgm:t>
    </dgm:pt>
    <dgm:pt modelId="{7F02BD23-10CA-4794-9C3E-63BA32FD0F30}" type="parTrans" cxnId="{A0DF6D9D-F638-48D9-8A3F-31042636CAC3}">
      <dgm:prSet/>
      <dgm:spPr/>
      <dgm:t>
        <a:bodyPr/>
        <a:lstStyle/>
        <a:p>
          <a:endParaRPr lang="en-US"/>
        </a:p>
      </dgm:t>
    </dgm:pt>
    <dgm:pt modelId="{C8149F21-F9F5-402B-B76F-CD12D88C25AD}" type="sibTrans" cxnId="{A0DF6D9D-F638-48D9-8A3F-31042636CAC3}">
      <dgm:prSet/>
      <dgm:spPr/>
      <dgm:t>
        <a:bodyPr/>
        <a:lstStyle/>
        <a:p>
          <a:endParaRPr lang="en-US"/>
        </a:p>
      </dgm:t>
    </dgm:pt>
    <dgm:pt modelId="{908A7E93-43FF-48B9-BFB9-050467E5F405}">
      <dgm:prSet phldrT="[Text]"/>
      <dgm:spPr/>
      <dgm:t>
        <a:bodyPr/>
        <a:lstStyle/>
        <a:p>
          <a:r>
            <a:rPr lang="en-US" dirty="0" smtClean="0"/>
            <a:t>LEEP</a:t>
          </a:r>
          <a:endParaRPr lang="en-US" dirty="0"/>
        </a:p>
      </dgm:t>
    </dgm:pt>
    <dgm:pt modelId="{59FC2B62-E6A9-4A46-A621-CE2F031A0BAF}" type="parTrans" cxnId="{06AD085A-120D-4A75-A740-6EF606DFCB6B}">
      <dgm:prSet/>
      <dgm:spPr/>
      <dgm:t>
        <a:bodyPr/>
        <a:lstStyle/>
        <a:p>
          <a:endParaRPr lang="en-US"/>
        </a:p>
      </dgm:t>
    </dgm:pt>
    <dgm:pt modelId="{F288F73A-66F1-4D7D-B06A-D9F298AC58C5}" type="sibTrans" cxnId="{06AD085A-120D-4A75-A740-6EF606DFCB6B}">
      <dgm:prSet/>
      <dgm:spPr/>
      <dgm:t>
        <a:bodyPr/>
        <a:lstStyle/>
        <a:p>
          <a:endParaRPr lang="en-US"/>
        </a:p>
      </dgm:t>
    </dgm:pt>
    <dgm:pt modelId="{C3273F52-F749-4FA8-B418-10BF53CBCCEA}">
      <dgm:prSet phldrT="[Text]"/>
      <dgm:spPr/>
      <dgm:t>
        <a:bodyPr/>
        <a:lstStyle/>
        <a:p>
          <a:r>
            <a:rPr lang="en-US" dirty="0" smtClean="0"/>
            <a:t>Battery Prize</a:t>
          </a:r>
          <a:endParaRPr lang="en-US" dirty="0"/>
        </a:p>
      </dgm:t>
    </dgm:pt>
    <dgm:pt modelId="{E1415BA5-F2FE-460A-9A19-131B6E741F08}" type="parTrans" cxnId="{10DA8158-B3DE-45FC-A153-57FE3173B4B3}">
      <dgm:prSet/>
      <dgm:spPr/>
      <dgm:t>
        <a:bodyPr/>
        <a:lstStyle/>
        <a:p>
          <a:endParaRPr lang="en-US"/>
        </a:p>
      </dgm:t>
    </dgm:pt>
    <dgm:pt modelId="{5331F05E-6A22-4D73-B040-EAD6FE55F6A9}" type="sibTrans" cxnId="{10DA8158-B3DE-45FC-A153-57FE3173B4B3}">
      <dgm:prSet/>
      <dgm:spPr/>
      <dgm:t>
        <a:bodyPr/>
        <a:lstStyle/>
        <a:p>
          <a:endParaRPr lang="en-US"/>
        </a:p>
      </dgm:t>
    </dgm:pt>
    <dgm:pt modelId="{FCF70E8D-1F29-48A1-B387-CF537766E04D}">
      <dgm:prSet phldrT="[Text]"/>
      <dgm:spPr/>
      <dgm:t>
        <a:bodyPr/>
        <a:lstStyle/>
        <a:p>
          <a:r>
            <a:rPr lang="en-US" dirty="0" smtClean="0"/>
            <a:t>SBIR,</a:t>
          </a:r>
        </a:p>
        <a:p>
          <a:r>
            <a:rPr lang="en-US" dirty="0" smtClean="0"/>
            <a:t>TCF</a:t>
          </a:r>
          <a:endParaRPr lang="en-US" dirty="0"/>
        </a:p>
      </dgm:t>
    </dgm:pt>
    <dgm:pt modelId="{13310314-B31A-4E9F-AD6C-E5B98AF56002}" type="parTrans" cxnId="{A842FF38-2B6F-49F5-907C-8B5C99218167}">
      <dgm:prSet/>
      <dgm:spPr/>
      <dgm:t>
        <a:bodyPr/>
        <a:lstStyle/>
        <a:p>
          <a:endParaRPr lang="en-US"/>
        </a:p>
      </dgm:t>
    </dgm:pt>
    <dgm:pt modelId="{D40A4A69-188B-4F69-9195-4D3CE0E252AC}" type="sibTrans" cxnId="{A842FF38-2B6F-49F5-907C-8B5C99218167}">
      <dgm:prSet/>
      <dgm:spPr/>
      <dgm:t>
        <a:bodyPr/>
        <a:lstStyle/>
        <a:p>
          <a:endParaRPr lang="en-US"/>
        </a:p>
      </dgm:t>
    </dgm:pt>
    <dgm:pt modelId="{52DD45D3-C14A-49CC-84DC-D6F21F5BEF75}">
      <dgm:prSet phldrT="[Text]"/>
      <dgm:spPr/>
      <dgm:t>
        <a:bodyPr/>
        <a:lstStyle/>
        <a:p>
          <a:r>
            <a:rPr lang="en-US" dirty="0" smtClean="0"/>
            <a:t>R&amp;D Projects</a:t>
          </a:r>
          <a:endParaRPr lang="en-US" dirty="0"/>
        </a:p>
      </dgm:t>
    </dgm:pt>
    <dgm:pt modelId="{D306A338-482B-48BD-B635-F6EB0EA37D12}" type="parTrans" cxnId="{3E784080-448A-421C-AC79-F613B000C505}">
      <dgm:prSet/>
      <dgm:spPr/>
      <dgm:t>
        <a:bodyPr/>
        <a:lstStyle/>
        <a:p>
          <a:endParaRPr lang="en-US"/>
        </a:p>
      </dgm:t>
    </dgm:pt>
    <dgm:pt modelId="{68EFCB21-1667-41DD-A26E-0FC6962AFE6A}" type="sibTrans" cxnId="{3E784080-448A-421C-AC79-F613B000C505}">
      <dgm:prSet/>
      <dgm:spPr/>
      <dgm:t>
        <a:bodyPr/>
        <a:lstStyle/>
        <a:p>
          <a:endParaRPr lang="en-US"/>
        </a:p>
      </dgm:t>
    </dgm:pt>
    <dgm:pt modelId="{8E8BFBF5-C6C1-435E-9DCD-3E117F0FD45A}" type="pres">
      <dgm:prSet presAssocID="{39C7D7C4-6728-4C07-9160-41339F31AB52}" presName="Name0" presStyleCnt="0">
        <dgm:presLayoutVars>
          <dgm:chMax val="1"/>
          <dgm:chPref val="1"/>
          <dgm:dir/>
          <dgm:animOne val="branch"/>
          <dgm:animLvl val="lvl"/>
        </dgm:presLayoutVars>
      </dgm:prSet>
      <dgm:spPr/>
      <dgm:t>
        <a:bodyPr/>
        <a:lstStyle/>
        <a:p>
          <a:endParaRPr lang="en-US"/>
        </a:p>
      </dgm:t>
    </dgm:pt>
    <dgm:pt modelId="{EBC7E795-D5C6-4C7F-84C5-C12EB6D53B29}" type="pres">
      <dgm:prSet presAssocID="{388FC8D1-8FC9-43AA-B595-B4C3024F6D14}" presName="Parent" presStyleLbl="node0" presStyleIdx="0" presStyleCnt="1">
        <dgm:presLayoutVars>
          <dgm:chMax val="6"/>
          <dgm:chPref val="6"/>
        </dgm:presLayoutVars>
      </dgm:prSet>
      <dgm:spPr/>
      <dgm:t>
        <a:bodyPr/>
        <a:lstStyle/>
        <a:p>
          <a:endParaRPr lang="en-US"/>
        </a:p>
      </dgm:t>
    </dgm:pt>
    <dgm:pt modelId="{898DAC21-2551-40DD-AE28-428F853891CC}" type="pres">
      <dgm:prSet presAssocID="{2DD32604-D301-4D50-8D83-A8AF8154B6AD}" presName="Accent1" presStyleCnt="0"/>
      <dgm:spPr/>
    </dgm:pt>
    <dgm:pt modelId="{A9E73C78-D5F1-4F80-9AA5-F2CD7447BD38}" type="pres">
      <dgm:prSet presAssocID="{2DD32604-D301-4D50-8D83-A8AF8154B6AD}" presName="Accent" presStyleLbl="bgShp" presStyleIdx="0" presStyleCnt="6"/>
      <dgm:spPr/>
    </dgm:pt>
    <dgm:pt modelId="{A7640437-3E1F-4991-BFE8-380EC3E0D4DA}" type="pres">
      <dgm:prSet presAssocID="{2DD32604-D301-4D50-8D83-A8AF8154B6AD}" presName="Child1" presStyleLbl="node1" presStyleIdx="0" presStyleCnt="6">
        <dgm:presLayoutVars>
          <dgm:chMax val="0"/>
          <dgm:chPref val="0"/>
          <dgm:bulletEnabled val="1"/>
        </dgm:presLayoutVars>
      </dgm:prSet>
      <dgm:spPr/>
      <dgm:t>
        <a:bodyPr/>
        <a:lstStyle/>
        <a:p>
          <a:endParaRPr lang="en-US"/>
        </a:p>
      </dgm:t>
    </dgm:pt>
    <dgm:pt modelId="{D94956EB-30D9-4CD3-A4A2-F31A3C48321B}" type="pres">
      <dgm:prSet presAssocID="{FDA64B3B-F8CE-4496-A240-F68926A25FC9}" presName="Accent2" presStyleCnt="0"/>
      <dgm:spPr/>
    </dgm:pt>
    <dgm:pt modelId="{BA2EDC4D-1D7D-4EA2-8F99-155C2C98BF78}" type="pres">
      <dgm:prSet presAssocID="{FDA64B3B-F8CE-4496-A240-F68926A25FC9}" presName="Accent" presStyleLbl="bgShp" presStyleIdx="1" presStyleCnt="6"/>
      <dgm:spPr/>
    </dgm:pt>
    <dgm:pt modelId="{4B54E35A-7952-4AA6-975C-F94292B4F0EA}" type="pres">
      <dgm:prSet presAssocID="{FDA64B3B-F8CE-4496-A240-F68926A25FC9}" presName="Child2" presStyleLbl="node1" presStyleIdx="1" presStyleCnt="6">
        <dgm:presLayoutVars>
          <dgm:chMax val="0"/>
          <dgm:chPref val="0"/>
          <dgm:bulletEnabled val="1"/>
        </dgm:presLayoutVars>
      </dgm:prSet>
      <dgm:spPr/>
      <dgm:t>
        <a:bodyPr/>
        <a:lstStyle/>
        <a:p>
          <a:endParaRPr lang="en-US"/>
        </a:p>
      </dgm:t>
    </dgm:pt>
    <dgm:pt modelId="{4BACF988-9101-44F6-8D70-7A02F56524EA}" type="pres">
      <dgm:prSet presAssocID="{908A7E93-43FF-48B9-BFB9-050467E5F405}" presName="Accent3" presStyleCnt="0"/>
      <dgm:spPr/>
    </dgm:pt>
    <dgm:pt modelId="{E3084B17-6C84-4551-87BA-8647908C1922}" type="pres">
      <dgm:prSet presAssocID="{908A7E93-43FF-48B9-BFB9-050467E5F405}" presName="Accent" presStyleLbl="bgShp" presStyleIdx="2" presStyleCnt="6"/>
      <dgm:spPr/>
    </dgm:pt>
    <dgm:pt modelId="{1EF56C69-561B-4097-A52E-339CF7DC42CB}" type="pres">
      <dgm:prSet presAssocID="{908A7E93-43FF-48B9-BFB9-050467E5F405}" presName="Child3" presStyleLbl="node1" presStyleIdx="2" presStyleCnt="6">
        <dgm:presLayoutVars>
          <dgm:chMax val="0"/>
          <dgm:chPref val="0"/>
          <dgm:bulletEnabled val="1"/>
        </dgm:presLayoutVars>
      </dgm:prSet>
      <dgm:spPr/>
      <dgm:t>
        <a:bodyPr/>
        <a:lstStyle/>
        <a:p>
          <a:endParaRPr lang="en-US"/>
        </a:p>
      </dgm:t>
    </dgm:pt>
    <dgm:pt modelId="{DA0953AC-35BD-44B3-A051-D540DADFC50A}" type="pres">
      <dgm:prSet presAssocID="{C3273F52-F749-4FA8-B418-10BF53CBCCEA}" presName="Accent4" presStyleCnt="0"/>
      <dgm:spPr/>
    </dgm:pt>
    <dgm:pt modelId="{6A5C54A8-25C9-4153-9755-72F3EC540E40}" type="pres">
      <dgm:prSet presAssocID="{C3273F52-F749-4FA8-B418-10BF53CBCCEA}" presName="Accent" presStyleLbl="bgShp" presStyleIdx="3" presStyleCnt="6"/>
      <dgm:spPr/>
    </dgm:pt>
    <dgm:pt modelId="{9CC289C3-1736-4E1D-B783-25E0C7F0E225}" type="pres">
      <dgm:prSet presAssocID="{C3273F52-F749-4FA8-B418-10BF53CBCCEA}" presName="Child4" presStyleLbl="node1" presStyleIdx="3" presStyleCnt="6">
        <dgm:presLayoutVars>
          <dgm:chMax val="0"/>
          <dgm:chPref val="0"/>
          <dgm:bulletEnabled val="1"/>
        </dgm:presLayoutVars>
      </dgm:prSet>
      <dgm:spPr/>
      <dgm:t>
        <a:bodyPr/>
        <a:lstStyle/>
        <a:p>
          <a:endParaRPr lang="en-US"/>
        </a:p>
      </dgm:t>
    </dgm:pt>
    <dgm:pt modelId="{B0B13332-1772-43CE-85D7-01EE6D99140A}" type="pres">
      <dgm:prSet presAssocID="{FCF70E8D-1F29-48A1-B387-CF537766E04D}" presName="Accent5" presStyleCnt="0"/>
      <dgm:spPr/>
    </dgm:pt>
    <dgm:pt modelId="{D45DA6AD-6C14-4310-B784-48F601F4C324}" type="pres">
      <dgm:prSet presAssocID="{FCF70E8D-1F29-48A1-B387-CF537766E04D}" presName="Accent" presStyleLbl="bgShp" presStyleIdx="4" presStyleCnt="6"/>
      <dgm:spPr/>
    </dgm:pt>
    <dgm:pt modelId="{343BD4D9-E273-42EA-8095-4C00436DC8AE}" type="pres">
      <dgm:prSet presAssocID="{FCF70E8D-1F29-48A1-B387-CF537766E04D}" presName="Child5" presStyleLbl="node1" presStyleIdx="4" presStyleCnt="6">
        <dgm:presLayoutVars>
          <dgm:chMax val="0"/>
          <dgm:chPref val="0"/>
          <dgm:bulletEnabled val="1"/>
        </dgm:presLayoutVars>
      </dgm:prSet>
      <dgm:spPr/>
      <dgm:t>
        <a:bodyPr/>
        <a:lstStyle/>
        <a:p>
          <a:endParaRPr lang="en-US"/>
        </a:p>
      </dgm:t>
    </dgm:pt>
    <dgm:pt modelId="{FF6939E2-B9EA-494C-95F0-D3161D016FC5}" type="pres">
      <dgm:prSet presAssocID="{52DD45D3-C14A-49CC-84DC-D6F21F5BEF75}" presName="Accent6" presStyleCnt="0"/>
      <dgm:spPr/>
    </dgm:pt>
    <dgm:pt modelId="{0F15C9D8-4136-4CF4-A59E-EA8EBF6156C5}" type="pres">
      <dgm:prSet presAssocID="{52DD45D3-C14A-49CC-84DC-D6F21F5BEF75}" presName="Accent" presStyleLbl="bgShp" presStyleIdx="5" presStyleCnt="6"/>
      <dgm:spPr/>
    </dgm:pt>
    <dgm:pt modelId="{B1B3D6E5-D275-4DFC-8BF9-51F3FEF5A596}" type="pres">
      <dgm:prSet presAssocID="{52DD45D3-C14A-49CC-84DC-D6F21F5BEF75}" presName="Child6" presStyleLbl="node1" presStyleIdx="5" presStyleCnt="6">
        <dgm:presLayoutVars>
          <dgm:chMax val="0"/>
          <dgm:chPref val="0"/>
          <dgm:bulletEnabled val="1"/>
        </dgm:presLayoutVars>
      </dgm:prSet>
      <dgm:spPr/>
      <dgm:t>
        <a:bodyPr/>
        <a:lstStyle/>
        <a:p>
          <a:endParaRPr lang="en-US"/>
        </a:p>
      </dgm:t>
    </dgm:pt>
  </dgm:ptLst>
  <dgm:cxnLst>
    <dgm:cxn modelId="{0878B018-E877-4AA1-BB8A-BBD15E7385DA}" type="presOf" srcId="{52DD45D3-C14A-49CC-84DC-D6F21F5BEF75}" destId="{B1B3D6E5-D275-4DFC-8BF9-51F3FEF5A596}" srcOrd="0" destOrd="0" presId="urn:microsoft.com/office/officeart/2011/layout/HexagonRadial"/>
    <dgm:cxn modelId="{DEBDF534-FC79-4F3D-8916-26719BCA9A2F}" type="presOf" srcId="{C3273F52-F749-4FA8-B418-10BF53CBCCEA}" destId="{9CC289C3-1736-4E1D-B783-25E0C7F0E225}" srcOrd="0" destOrd="0" presId="urn:microsoft.com/office/officeart/2011/layout/HexagonRadial"/>
    <dgm:cxn modelId="{FBE98262-E4C7-4CDB-99FE-C8096A1E9BB3}" type="presOf" srcId="{388FC8D1-8FC9-43AA-B595-B4C3024F6D14}" destId="{EBC7E795-D5C6-4C7F-84C5-C12EB6D53B29}" srcOrd="0" destOrd="0" presId="urn:microsoft.com/office/officeart/2011/layout/HexagonRadial"/>
    <dgm:cxn modelId="{940A4A63-7063-4280-A12F-9954B8A0C202}" type="presOf" srcId="{39C7D7C4-6728-4C07-9160-41339F31AB52}" destId="{8E8BFBF5-C6C1-435E-9DCD-3E117F0FD45A}" srcOrd="0" destOrd="0" presId="urn:microsoft.com/office/officeart/2011/layout/HexagonRadial"/>
    <dgm:cxn modelId="{5C951495-062D-4BAA-9671-1EF2E4D9ABBD}" srcId="{39C7D7C4-6728-4C07-9160-41339F31AB52}" destId="{388FC8D1-8FC9-43AA-B595-B4C3024F6D14}" srcOrd="0" destOrd="0" parTransId="{813FFB49-58DD-4525-9298-1C2941402EB3}" sibTransId="{E039ABA6-FD03-4477-950C-196914C2F2E7}"/>
    <dgm:cxn modelId="{B088278B-9B64-41C9-B2F3-610FD72BCC32}" srcId="{388FC8D1-8FC9-43AA-B595-B4C3024F6D14}" destId="{2DD32604-D301-4D50-8D83-A8AF8154B6AD}" srcOrd="0" destOrd="0" parTransId="{C7E913A9-B6A7-4DDF-865C-E0930E372E6F}" sibTransId="{4253B305-7E6E-4B39-B395-E599ADC9034B}"/>
    <dgm:cxn modelId="{A842FF38-2B6F-49F5-907C-8B5C99218167}" srcId="{388FC8D1-8FC9-43AA-B595-B4C3024F6D14}" destId="{FCF70E8D-1F29-48A1-B387-CF537766E04D}" srcOrd="4" destOrd="0" parTransId="{13310314-B31A-4E9F-AD6C-E5B98AF56002}" sibTransId="{D40A4A69-188B-4F69-9195-4D3CE0E252AC}"/>
    <dgm:cxn modelId="{10DA8158-B3DE-45FC-A153-57FE3173B4B3}" srcId="{388FC8D1-8FC9-43AA-B595-B4C3024F6D14}" destId="{C3273F52-F749-4FA8-B418-10BF53CBCCEA}" srcOrd="3" destOrd="0" parTransId="{E1415BA5-F2FE-460A-9A19-131B6E741F08}" sibTransId="{5331F05E-6A22-4D73-B040-EAD6FE55F6A9}"/>
    <dgm:cxn modelId="{4591EAF4-7045-4D44-8ED5-1346DDABBEDF}" type="presOf" srcId="{2DD32604-D301-4D50-8D83-A8AF8154B6AD}" destId="{A7640437-3E1F-4991-BFE8-380EC3E0D4DA}" srcOrd="0" destOrd="0" presId="urn:microsoft.com/office/officeart/2011/layout/HexagonRadial"/>
    <dgm:cxn modelId="{A0DF6D9D-F638-48D9-8A3F-31042636CAC3}" srcId="{388FC8D1-8FC9-43AA-B595-B4C3024F6D14}" destId="{FDA64B3B-F8CE-4496-A240-F68926A25FC9}" srcOrd="1" destOrd="0" parTransId="{7F02BD23-10CA-4794-9C3E-63BA32FD0F30}" sibTransId="{C8149F21-F9F5-402B-B76F-CD12D88C25AD}"/>
    <dgm:cxn modelId="{3E784080-448A-421C-AC79-F613B000C505}" srcId="{388FC8D1-8FC9-43AA-B595-B4C3024F6D14}" destId="{52DD45D3-C14A-49CC-84DC-D6F21F5BEF75}" srcOrd="5" destOrd="0" parTransId="{D306A338-482B-48BD-B635-F6EB0EA37D12}" sibTransId="{68EFCB21-1667-41DD-A26E-0FC6962AFE6A}"/>
    <dgm:cxn modelId="{3D984254-49C0-42C7-B29C-F36D6890AC91}" type="presOf" srcId="{908A7E93-43FF-48B9-BFB9-050467E5F405}" destId="{1EF56C69-561B-4097-A52E-339CF7DC42CB}" srcOrd="0" destOrd="0" presId="urn:microsoft.com/office/officeart/2011/layout/HexagonRadial"/>
    <dgm:cxn modelId="{06AD085A-120D-4A75-A740-6EF606DFCB6B}" srcId="{388FC8D1-8FC9-43AA-B595-B4C3024F6D14}" destId="{908A7E93-43FF-48B9-BFB9-050467E5F405}" srcOrd="2" destOrd="0" parTransId="{59FC2B62-E6A9-4A46-A621-CE2F031A0BAF}" sibTransId="{F288F73A-66F1-4D7D-B06A-D9F298AC58C5}"/>
    <dgm:cxn modelId="{57284A9C-48A6-45CB-AFD5-36DC9797F072}" type="presOf" srcId="{FDA64B3B-F8CE-4496-A240-F68926A25FC9}" destId="{4B54E35A-7952-4AA6-975C-F94292B4F0EA}" srcOrd="0" destOrd="0" presId="urn:microsoft.com/office/officeart/2011/layout/HexagonRadial"/>
    <dgm:cxn modelId="{AA0A1C25-0D01-4C82-8D06-B3FBA1D93F64}" type="presOf" srcId="{FCF70E8D-1F29-48A1-B387-CF537766E04D}" destId="{343BD4D9-E273-42EA-8095-4C00436DC8AE}" srcOrd="0" destOrd="0" presId="urn:microsoft.com/office/officeart/2011/layout/HexagonRadial"/>
    <dgm:cxn modelId="{C312874F-1B10-4271-B07C-77CCA0C7BD67}" type="presParOf" srcId="{8E8BFBF5-C6C1-435E-9DCD-3E117F0FD45A}" destId="{EBC7E795-D5C6-4C7F-84C5-C12EB6D53B29}" srcOrd="0" destOrd="0" presId="urn:microsoft.com/office/officeart/2011/layout/HexagonRadial"/>
    <dgm:cxn modelId="{2078D498-092A-4241-A36C-FA30C16ED947}" type="presParOf" srcId="{8E8BFBF5-C6C1-435E-9DCD-3E117F0FD45A}" destId="{898DAC21-2551-40DD-AE28-428F853891CC}" srcOrd="1" destOrd="0" presId="urn:microsoft.com/office/officeart/2011/layout/HexagonRadial"/>
    <dgm:cxn modelId="{F7D897D1-9923-454E-8F14-B9D49014DC21}" type="presParOf" srcId="{898DAC21-2551-40DD-AE28-428F853891CC}" destId="{A9E73C78-D5F1-4F80-9AA5-F2CD7447BD38}" srcOrd="0" destOrd="0" presId="urn:microsoft.com/office/officeart/2011/layout/HexagonRadial"/>
    <dgm:cxn modelId="{044EF0FC-7D00-46E3-92FB-1AE39CF36482}" type="presParOf" srcId="{8E8BFBF5-C6C1-435E-9DCD-3E117F0FD45A}" destId="{A7640437-3E1F-4991-BFE8-380EC3E0D4DA}" srcOrd="2" destOrd="0" presId="urn:microsoft.com/office/officeart/2011/layout/HexagonRadial"/>
    <dgm:cxn modelId="{0907CA1B-70EC-49A5-95DC-706D41E0CB59}" type="presParOf" srcId="{8E8BFBF5-C6C1-435E-9DCD-3E117F0FD45A}" destId="{D94956EB-30D9-4CD3-A4A2-F31A3C48321B}" srcOrd="3" destOrd="0" presId="urn:microsoft.com/office/officeart/2011/layout/HexagonRadial"/>
    <dgm:cxn modelId="{A4CA2B4D-CE0A-47D0-8091-68E64B16FD7C}" type="presParOf" srcId="{D94956EB-30D9-4CD3-A4A2-F31A3C48321B}" destId="{BA2EDC4D-1D7D-4EA2-8F99-155C2C98BF78}" srcOrd="0" destOrd="0" presId="urn:microsoft.com/office/officeart/2011/layout/HexagonRadial"/>
    <dgm:cxn modelId="{C2E9BC2C-6880-4738-9F42-ED16E9440E7E}" type="presParOf" srcId="{8E8BFBF5-C6C1-435E-9DCD-3E117F0FD45A}" destId="{4B54E35A-7952-4AA6-975C-F94292B4F0EA}" srcOrd="4" destOrd="0" presId="urn:microsoft.com/office/officeart/2011/layout/HexagonRadial"/>
    <dgm:cxn modelId="{8AEFCB38-DACA-4A46-8282-694802A2EDAA}" type="presParOf" srcId="{8E8BFBF5-C6C1-435E-9DCD-3E117F0FD45A}" destId="{4BACF988-9101-44F6-8D70-7A02F56524EA}" srcOrd="5" destOrd="0" presId="urn:microsoft.com/office/officeart/2011/layout/HexagonRadial"/>
    <dgm:cxn modelId="{7C017E4F-611C-4C38-B386-4E6565115CA9}" type="presParOf" srcId="{4BACF988-9101-44F6-8D70-7A02F56524EA}" destId="{E3084B17-6C84-4551-87BA-8647908C1922}" srcOrd="0" destOrd="0" presId="urn:microsoft.com/office/officeart/2011/layout/HexagonRadial"/>
    <dgm:cxn modelId="{1B878E92-F2D8-4FAA-A020-724AED0D4C51}" type="presParOf" srcId="{8E8BFBF5-C6C1-435E-9DCD-3E117F0FD45A}" destId="{1EF56C69-561B-4097-A52E-339CF7DC42CB}" srcOrd="6" destOrd="0" presId="urn:microsoft.com/office/officeart/2011/layout/HexagonRadial"/>
    <dgm:cxn modelId="{473AA0A8-F5BF-4CD3-8026-76EEC2110E4F}" type="presParOf" srcId="{8E8BFBF5-C6C1-435E-9DCD-3E117F0FD45A}" destId="{DA0953AC-35BD-44B3-A051-D540DADFC50A}" srcOrd="7" destOrd="0" presId="urn:microsoft.com/office/officeart/2011/layout/HexagonRadial"/>
    <dgm:cxn modelId="{11FDD62F-A6F8-4AF8-B6D5-ABDDBB326054}" type="presParOf" srcId="{DA0953AC-35BD-44B3-A051-D540DADFC50A}" destId="{6A5C54A8-25C9-4153-9755-72F3EC540E40}" srcOrd="0" destOrd="0" presId="urn:microsoft.com/office/officeart/2011/layout/HexagonRadial"/>
    <dgm:cxn modelId="{638653DA-29A5-4F23-89EE-5295A199F679}" type="presParOf" srcId="{8E8BFBF5-C6C1-435E-9DCD-3E117F0FD45A}" destId="{9CC289C3-1736-4E1D-B783-25E0C7F0E225}" srcOrd="8" destOrd="0" presId="urn:microsoft.com/office/officeart/2011/layout/HexagonRadial"/>
    <dgm:cxn modelId="{4CC3E5B6-F960-4E37-B4DC-46F2946654FE}" type="presParOf" srcId="{8E8BFBF5-C6C1-435E-9DCD-3E117F0FD45A}" destId="{B0B13332-1772-43CE-85D7-01EE6D99140A}" srcOrd="9" destOrd="0" presId="urn:microsoft.com/office/officeart/2011/layout/HexagonRadial"/>
    <dgm:cxn modelId="{2A45832A-4DA9-4A5C-8357-C13178840579}" type="presParOf" srcId="{B0B13332-1772-43CE-85D7-01EE6D99140A}" destId="{D45DA6AD-6C14-4310-B784-48F601F4C324}" srcOrd="0" destOrd="0" presId="urn:microsoft.com/office/officeart/2011/layout/HexagonRadial"/>
    <dgm:cxn modelId="{DBF01E4B-6351-4890-9C54-12271D5B7A18}" type="presParOf" srcId="{8E8BFBF5-C6C1-435E-9DCD-3E117F0FD45A}" destId="{343BD4D9-E273-42EA-8095-4C00436DC8AE}" srcOrd="10" destOrd="0" presId="urn:microsoft.com/office/officeart/2011/layout/HexagonRadial"/>
    <dgm:cxn modelId="{05221D5D-A3A1-4225-BE3B-5ED41ED1452D}" type="presParOf" srcId="{8E8BFBF5-C6C1-435E-9DCD-3E117F0FD45A}" destId="{FF6939E2-B9EA-494C-95F0-D3161D016FC5}" srcOrd="11" destOrd="0" presId="urn:microsoft.com/office/officeart/2011/layout/HexagonRadial"/>
    <dgm:cxn modelId="{FEF68826-62FB-47D5-9132-6971A5C48C19}" type="presParOf" srcId="{FF6939E2-B9EA-494C-95F0-D3161D016FC5}" destId="{0F15C9D8-4136-4CF4-A59E-EA8EBF6156C5}" srcOrd="0" destOrd="0" presId="urn:microsoft.com/office/officeart/2011/layout/HexagonRadial"/>
    <dgm:cxn modelId="{64919F7F-A899-47CE-91D2-ED071BF674E4}" type="presParOf" srcId="{8E8BFBF5-C6C1-435E-9DCD-3E117F0FD45A}" destId="{B1B3D6E5-D275-4DFC-8BF9-51F3FEF5A596}"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523" cy="464662"/>
          </a:xfrm>
          <a:prstGeom prst="rect">
            <a:avLst/>
          </a:prstGeom>
        </p:spPr>
        <p:txBody>
          <a:bodyPr vert="horz" lIns="91323" tIns="45661" rIns="91323" bIns="45661" rtlCol="0"/>
          <a:lstStyle>
            <a:lvl1pPr algn="l">
              <a:defRPr sz="1200"/>
            </a:lvl1pPr>
          </a:lstStyle>
          <a:p>
            <a:endParaRPr lang="en-US"/>
          </a:p>
        </p:txBody>
      </p:sp>
      <p:sp>
        <p:nvSpPr>
          <p:cNvPr id="3" name="Date Placeholder 2"/>
          <p:cNvSpPr>
            <a:spLocks noGrp="1"/>
          </p:cNvSpPr>
          <p:nvPr>
            <p:ph type="dt" sz="quarter" idx="1"/>
          </p:nvPr>
        </p:nvSpPr>
        <p:spPr>
          <a:xfrm>
            <a:off x="3971293" y="1"/>
            <a:ext cx="3037523" cy="464662"/>
          </a:xfrm>
          <a:prstGeom prst="rect">
            <a:avLst/>
          </a:prstGeom>
        </p:spPr>
        <p:txBody>
          <a:bodyPr vert="horz" lIns="91323" tIns="45661" rIns="91323" bIns="45661" rtlCol="0"/>
          <a:lstStyle>
            <a:lvl1pPr algn="r">
              <a:defRPr sz="1200"/>
            </a:lvl1pPr>
          </a:lstStyle>
          <a:p>
            <a:fld id="{AC9F16DD-7689-4D4E-98CD-2B2C2458DAA4}" type="datetimeFigureOut">
              <a:rPr lang="en-US" smtClean="0"/>
              <a:pPr/>
              <a:t>5/29/2020</a:t>
            </a:fld>
            <a:endParaRPr lang="en-US"/>
          </a:p>
        </p:txBody>
      </p:sp>
      <p:sp>
        <p:nvSpPr>
          <p:cNvPr id="4" name="Footer Placeholder 3"/>
          <p:cNvSpPr>
            <a:spLocks noGrp="1"/>
          </p:cNvSpPr>
          <p:nvPr>
            <p:ph type="ftr" sz="quarter" idx="2"/>
          </p:nvPr>
        </p:nvSpPr>
        <p:spPr>
          <a:xfrm>
            <a:off x="0" y="8830153"/>
            <a:ext cx="3037523" cy="464662"/>
          </a:xfrm>
          <a:prstGeom prst="rect">
            <a:avLst/>
          </a:prstGeom>
        </p:spPr>
        <p:txBody>
          <a:bodyPr vert="horz" lIns="91323" tIns="45661" rIns="91323" bIns="45661" rtlCol="0" anchor="b"/>
          <a:lstStyle>
            <a:lvl1pPr algn="l">
              <a:defRPr sz="1200"/>
            </a:lvl1pPr>
          </a:lstStyle>
          <a:p>
            <a:endParaRPr lang="en-US"/>
          </a:p>
        </p:txBody>
      </p:sp>
      <p:sp>
        <p:nvSpPr>
          <p:cNvPr id="5" name="Slide Number Placeholder 4"/>
          <p:cNvSpPr>
            <a:spLocks noGrp="1"/>
          </p:cNvSpPr>
          <p:nvPr>
            <p:ph type="sldNum" sz="quarter" idx="3"/>
          </p:nvPr>
        </p:nvSpPr>
        <p:spPr>
          <a:xfrm>
            <a:off x="3971293" y="8830153"/>
            <a:ext cx="3037523" cy="464662"/>
          </a:xfrm>
          <a:prstGeom prst="rect">
            <a:avLst/>
          </a:prstGeom>
        </p:spPr>
        <p:txBody>
          <a:bodyPr vert="horz" lIns="91323" tIns="45661" rIns="91323" bIns="45661" rtlCol="0" anchor="b"/>
          <a:lstStyle>
            <a:lvl1pPr algn="r">
              <a:defRPr sz="1200"/>
            </a:lvl1pPr>
          </a:lstStyle>
          <a:p>
            <a:fld id="{9C6D537E-7B5E-4D65-9411-9AF92C69CD82}" type="slidenum">
              <a:rPr lang="en-US" smtClean="0"/>
              <a:pPr/>
              <a:t>‹#›</a:t>
            </a:fld>
            <a:endParaRPr lang="en-US"/>
          </a:p>
        </p:txBody>
      </p:sp>
    </p:spTree>
    <p:extLst>
      <p:ext uri="{BB962C8B-B14F-4D97-AF65-F5344CB8AC3E}">
        <p14:creationId xmlns:p14="http://schemas.microsoft.com/office/powerpoint/2010/main" val="1491914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8" tIns="46580" rIns="93158" bIns="4658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58" tIns="46580" rIns="93158" bIns="46580" rtlCol="0"/>
          <a:lstStyle>
            <a:lvl1pPr algn="r" fontAlgn="auto">
              <a:spcBef>
                <a:spcPts val="0"/>
              </a:spcBef>
              <a:spcAft>
                <a:spcPts val="0"/>
              </a:spcAft>
              <a:defRPr sz="1200" smtClean="0">
                <a:latin typeface="+mn-lt"/>
              </a:defRPr>
            </a:lvl1pPr>
          </a:lstStyle>
          <a:p>
            <a:pPr>
              <a:defRPr/>
            </a:pPr>
            <a:fld id="{8369CCE0-184C-4685-8528-10CBA3EC768B}" type="datetimeFigureOut">
              <a:rPr lang="en-US"/>
              <a:pPr>
                <a:defRPr/>
              </a:pPr>
              <a:t>5/29/2020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8" tIns="46580" rIns="93158" bIns="46580"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8" tIns="46580" rIns="93158" bIns="4658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58" tIns="46580" rIns="93158" bIns="4658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8" tIns="46580" rIns="93158" bIns="46580" rtlCol="0" anchor="b"/>
          <a:lstStyle>
            <a:lvl1pPr algn="r" fontAlgn="auto">
              <a:spcBef>
                <a:spcPts val="0"/>
              </a:spcBef>
              <a:spcAft>
                <a:spcPts val="0"/>
              </a:spcAft>
              <a:defRPr sz="1200" smtClean="0">
                <a:latin typeface="+mn-lt"/>
              </a:defRPr>
            </a:lvl1pPr>
          </a:lstStyle>
          <a:p>
            <a:pPr>
              <a:defRPr/>
            </a:pPr>
            <a:fld id="{75F75D11-0079-4D42-8AE6-22398F6E9898}" type="slidenum">
              <a:rPr lang="en-US"/>
              <a:pPr>
                <a:defRPr/>
              </a:pPr>
              <a:t>‹#›</a:t>
            </a:fld>
            <a:endParaRPr lang="en-US"/>
          </a:p>
        </p:txBody>
      </p:sp>
    </p:spTree>
    <p:extLst>
      <p:ext uri="{BB962C8B-B14F-4D97-AF65-F5344CB8AC3E}">
        <p14:creationId xmlns:p14="http://schemas.microsoft.com/office/powerpoint/2010/main" val="41919746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64789">
              <a:defRPr/>
            </a:pPr>
            <a:fld id="{3E259B31-9835-4232-91D0-DACD3CA69458}" type="slidenum">
              <a:rPr lang="en-US">
                <a:solidFill>
                  <a:srgbClr val="000000"/>
                </a:solidFill>
              </a:rPr>
              <a:pPr defTabSz="464789">
                <a:defRPr/>
              </a:pPr>
              <a:t>1</a:t>
            </a:fld>
            <a:endParaRPr lang="en-US">
              <a:solidFill>
                <a:srgbClr val="000000"/>
              </a:solidFill>
            </a:endParaRPr>
          </a:p>
        </p:txBody>
      </p:sp>
      <p:sp>
        <p:nvSpPr>
          <p:cNvPr id="18435" name="Slide Image Placeholder 5"/>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6" name="Notes Placeholder 6"/>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400" dirty="0"/>
          </a:p>
        </p:txBody>
      </p:sp>
      <p:sp>
        <p:nvSpPr>
          <p:cNvPr id="24582" name="Date Placeholder 2"/>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464789">
              <a:defRPr/>
            </a:pPr>
            <a:r>
              <a:rPr lang="en-US" dirty="0">
                <a:solidFill>
                  <a:srgbClr val="000000"/>
                </a:solidFill>
              </a:rPr>
              <a:t>5/15/2013</a:t>
            </a:r>
          </a:p>
        </p:txBody>
      </p:sp>
      <p:sp>
        <p:nvSpPr>
          <p:cNvPr id="24583" name="Header Placeholder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464789">
              <a:defRPr/>
            </a:pPr>
            <a:endParaRPr lang="en-US" dirty="0">
              <a:solidFill>
                <a:srgbClr val="000000"/>
              </a:solidFill>
            </a:endParaRPr>
          </a:p>
        </p:txBody>
      </p:sp>
      <p:sp>
        <p:nvSpPr>
          <p:cNvPr id="3" name="Footer Placeholder 2"/>
          <p:cNvSpPr>
            <a:spLocks noGrp="1"/>
          </p:cNvSpPr>
          <p:nvPr>
            <p:ph type="ftr" sz="quarter" idx="4"/>
          </p:nvPr>
        </p:nvSpPr>
        <p:spPr/>
        <p:txBody>
          <a:bodyPr/>
          <a:lstStyle/>
          <a:p>
            <a:pPr>
              <a:defRPr/>
            </a:pPr>
            <a:r>
              <a:rPr lang="en-US">
                <a:solidFill>
                  <a:prstClr val="black"/>
                </a:solidFill>
              </a:rPr>
              <a:t>AMO Overview</a:t>
            </a:r>
            <a:endParaRPr lang="en-US" dirty="0">
              <a:solidFill>
                <a:prstClr val="black"/>
              </a:solidFill>
            </a:endParaRPr>
          </a:p>
        </p:txBody>
      </p:sp>
    </p:spTree>
    <p:extLst>
      <p:ext uri="{BB962C8B-B14F-4D97-AF65-F5344CB8AC3E}">
        <p14:creationId xmlns:p14="http://schemas.microsoft.com/office/powerpoint/2010/main" val="2719139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797803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37241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769954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997918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314653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587263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82D78A-E10B-49E8-BE32-7A84C0AE9F5E}" type="slidenum">
              <a:rPr lang="en-US" smtClean="0"/>
              <a:pPr/>
              <a:t>8</a:t>
            </a:fld>
            <a:endParaRPr lang="en-US" dirty="0"/>
          </a:p>
        </p:txBody>
      </p:sp>
    </p:spTree>
    <p:extLst>
      <p:ext uri="{BB962C8B-B14F-4D97-AF65-F5344CB8AC3E}">
        <p14:creationId xmlns:p14="http://schemas.microsoft.com/office/powerpoint/2010/main" val="4146606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Electronic</a:t>
            </a:r>
            <a:r>
              <a:rPr lang="en-US" baseline="0" dirty="0" smtClean="0"/>
              <a:t> component material analysis; supply chain issues inclusive of critical materials but also broader than critical materials. </a:t>
            </a:r>
            <a:endParaRPr lang="en-US" dirty="0"/>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343154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82D78A-E10B-49E8-BE32-7A84C0AE9F5E}" type="slidenum">
              <a:rPr lang="en-US" smtClean="0"/>
              <a:pPr/>
              <a:t>10</a:t>
            </a:fld>
            <a:endParaRPr lang="en-US" dirty="0"/>
          </a:p>
        </p:txBody>
      </p:sp>
    </p:spTree>
    <p:extLst>
      <p:ext uri="{BB962C8B-B14F-4D97-AF65-F5344CB8AC3E}">
        <p14:creationId xmlns:p14="http://schemas.microsoft.com/office/powerpoint/2010/main" val="3996859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2979514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5" name="Picture 16" descr="vol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defTabSz="457200" fontAlgn="auto">
                <a:spcBef>
                  <a:spcPct val="20000"/>
                </a:spcBef>
                <a:spcAft>
                  <a:spcPts val="0"/>
                </a:spcAft>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1496236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2310854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3" y="1231163"/>
            <a:ext cx="4864588" cy="2011094"/>
          </a:xfrm>
        </p:spPr>
        <p:txBody>
          <a:bodyPr tIns="457200" bIns="548640"/>
          <a:lstStyle>
            <a:lvl1pPr algn="r">
              <a:defRPr sz="2400" b="1" spc="30" baseline="0">
                <a:solidFill>
                  <a:schemeClr val="tx1"/>
                </a:solidFill>
                <a:latin typeface="Franklin Gothic Book"/>
                <a:cs typeface="Franklin Gothic Book"/>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3885634" y="4263457"/>
            <a:ext cx="4968114"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dirty="0"/>
              <a:t>Meeting date(s), Arial 20pt.</a:t>
            </a:r>
          </a:p>
        </p:txBody>
      </p:sp>
      <p:sp>
        <p:nvSpPr>
          <p:cNvPr id="28" name="Text Placeholder 37"/>
          <p:cNvSpPr>
            <a:spLocks noGrp="1"/>
          </p:cNvSpPr>
          <p:nvPr>
            <p:ph type="body" sz="quarter" idx="15" hasCustomPrompt="1"/>
          </p:nvPr>
        </p:nvSpPr>
        <p:spPr>
          <a:xfrm>
            <a:off x="3886164" y="4722131"/>
            <a:ext cx="4972728"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3886164" y="5222875"/>
            <a:ext cx="4972726"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dirty="0"/>
              <a:t>Speaker’s title, Arial 16pt.</a:t>
            </a:r>
          </a:p>
        </p:txBody>
      </p:sp>
      <p:sp>
        <p:nvSpPr>
          <p:cNvPr id="30" name="Text Placeholder 43"/>
          <p:cNvSpPr>
            <a:spLocks noGrp="1"/>
          </p:cNvSpPr>
          <p:nvPr>
            <p:ph type="body" sz="quarter" idx="17" hasCustomPrompt="1"/>
          </p:nvPr>
        </p:nvSpPr>
        <p:spPr>
          <a:xfrm>
            <a:off x="3894625" y="3760788"/>
            <a:ext cx="4959912"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
        <p:nvSpPr>
          <p:cNvPr id="15" name="Text Placeholder 14"/>
          <p:cNvSpPr>
            <a:spLocks noGrp="1"/>
          </p:cNvSpPr>
          <p:nvPr>
            <p:ph type="body" sz="quarter" idx="22" hasCustomPrompt="1"/>
          </p:nvPr>
        </p:nvSpPr>
        <p:spPr>
          <a:xfrm>
            <a:off x="1" y="4972056"/>
            <a:ext cx="3282950"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3" y="5603875"/>
            <a:ext cx="6416675"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3" y="6224588"/>
            <a:ext cx="6416675"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33128289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Rectangle 9"/>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rgbClr val="000000"/>
              </a:solidFill>
            </a:endParaRPr>
          </a:p>
        </p:txBody>
      </p:sp>
      <p:sp>
        <p:nvSpPr>
          <p:cNvPr id="30" name="Text Placeholder 43"/>
          <p:cNvSpPr>
            <a:spLocks noGrp="1"/>
          </p:cNvSpPr>
          <p:nvPr>
            <p:ph type="body" sz="quarter" idx="17" hasCustomPrompt="1"/>
          </p:nvPr>
        </p:nvSpPr>
        <p:spPr>
          <a:xfrm>
            <a:off x="3444243" y="3200400"/>
            <a:ext cx="5410297"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Section Break (Click to Add Title)</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Tree>
    <p:extLst>
      <p:ext uri="{BB962C8B-B14F-4D97-AF65-F5344CB8AC3E}">
        <p14:creationId xmlns:p14="http://schemas.microsoft.com/office/powerpoint/2010/main" val="211599915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F6EFC63E-F8D9-44BB-A462-AC735E845F95}"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40907987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491318" y="1310185"/>
            <a:ext cx="8235345"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274638"/>
            <a:ext cx="8229600" cy="731520"/>
          </a:xfrm>
        </p:spPr>
        <p:txBody>
          <a:bodyPr/>
          <a:lstStyle>
            <a:lvl1pPr algn="l">
              <a:defRPr/>
            </a:lvl1pPr>
          </a:lstStyle>
          <a:p>
            <a:r>
              <a:rPr lang="en-US"/>
              <a:t>Click to edit Master title style</a:t>
            </a:r>
            <a:endParaRPr lang="en-US" dirty="0"/>
          </a:p>
        </p:txBody>
      </p:sp>
      <p:sp>
        <p:nvSpPr>
          <p:cNvPr id="4" name="Date Placeholder 2"/>
          <p:cNvSpPr>
            <a:spLocks noGrp="1"/>
          </p:cNvSpPr>
          <p:nvPr>
            <p:ph type="dt" sz="half" idx="14"/>
          </p:nvPr>
        </p:nvSpPr>
        <p:spPr>
          <a:xfrm>
            <a:off x="3656016" y="6478594"/>
            <a:ext cx="1279525"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3"/>
          <p:cNvSpPr>
            <a:spLocks noGrp="1"/>
          </p:cNvSpPr>
          <p:nvPr>
            <p:ph type="sldNum" sz="quarter" idx="15"/>
          </p:nvPr>
        </p:nvSpPr>
        <p:spPr>
          <a:xfrm>
            <a:off x="5265860" y="6478593"/>
            <a:ext cx="341068"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680204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23459" y="1365664"/>
            <a:ext cx="7377545"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17518" y="2663896"/>
            <a:ext cx="7371608" cy="1492477"/>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09888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57435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userDrawn="1"/>
        </p:nvSpPr>
        <p:spPr>
          <a:xfrm>
            <a:off x="5686426" y="5932488"/>
            <a:ext cx="3157538"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92" eaLnBrk="0" hangingPunct="0">
              <a:defRPr/>
            </a:pPr>
            <a:endParaRPr lang="en-US" altLang="en-US" sz="1350" dirty="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321470" y="2362882"/>
            <a:ext cx="8522679" cy="2019114"/>
          </a:xfrm>
        </p:spPr>
        <p:txBody>
          <a:bodyPr anchor="ctr">
            <a:normAutofit/>
          </a:bodyPr>
          <a:lstStyle>
            <a:lvl1pPr>
              <a:defRPr sz="22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1546059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3162300"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8" y="1627188"/>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8" y="2671763"/>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4028" y="3740150"/>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4028" y="4797425"/>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0056" y="83137"/>
            <a:ext cx="8326041" cy="1258785"/>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18066" y="2588445"/>
            <a:ext cx="5308269" cy="3028208"/>
          </a:xfrm>
        </p:spPr>
        <p:txBody>
          <a:bodyPr/>
          <a:lstStyle>
            <a:lvl1pPr marL="0" indent="-128585">
              <a:buClr>
                <a:schemeClr val="tx2"/>
              </a:buClr>
              <a:buSzPct val="90000"/>
              <a:buFont typeface="Wingdings" charset="2"/>
              <a:buChar char="§"/>
              <a:defRPr/>
            </a:lvl1pPr>
            <a:lvl2pPr marL="0" indent="-128585">
              <a:buClr>
                <a:schemeClr val="tx2"/>
              </a:buClr>
              <a:buSzPct val="90000"/>
              <a:buFont typeface="Wingdings" charset="2"/>
              <a:buChar char="§"/>
              <a:defRPr/>
            </a:lvl2pPr>
            <a:lvl3pPr marL="385754" indent="-128585">
              <a:buClr>
                <a:schemeClr val="tx2"/>
              </a:buClr>
              <a:buSzPct val="90000"/>
              <a:buFont typeface="Wingdings" charset="2"/>
              <a:buChar char="§"/>
              <a:defRPr sz="1125"/>
            </a:lvl3pPr>
            <a:lvl4pPr marL="642922" indent="-128585">
              <a:buClr>
                <a:schemeClr val="tx2"/>
              </a:buClr>
              <a:buSzPct val="90000"/>
              <a:buFont typeface="Wingdings" charset="2"/>
              <a:buChar char="§"/>
              <a:defRPr/>
            </a:lvl4pPr>
            <a:lvl5pPr marL="900091" indent="-128585">
              <a:buClr>
                <a:schemeClr val="tx2"/>
              </a:buClr>
              <a:buSzPct val="9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a:xfrm>
            <a:off x="439342" y="1543056"/>
            <a:ext cx="2400300" cy="4086225"/>
          </a:xfrm>
        </p:spPr>
        <p:txBody>
          <a:bodyPr lIns="0" tIns="0" rIns="0" bIns="0">
            <a:noAutofit/>
          </a:bodyPr>
          <a:lstStyle>
            <a:lvl1pPr>
              <a:lnSpc>
                <a:spcPct val="160000"/>
              </a:lnSpc>
              <a:buFontTx/>
              <a:buNone/>
              <a:defRPr sz="2475"/>
            </a:lvl1pPr>
            <a:lvl2pPr marL="0" indent="0">
              <a:lnSpc>
                <a:spcPct val="160000"/>
              </a:lnSpc>
              <a:buFontTx/>
              <a:buNone/>
              <a:defRPr sz="2250"/>
            </a:lvl2pPr>
            <a:lvl3pPr marL="257168" indent="0">
              <a:lnSpc>
                <a:spcPct val="160000"/>
              </a:lnSpc>
              <a:buFontTx/>
              <a:buNone/>
              <a:defRPr sz="2025"/>
            </a:lvl3pPr>
            <a:lvl4pPr marL="514337" indent="0">
              <a:lnSpc>
                <a:spcPct val="160000"/>
              </a:lnSpc>
              <a:buFontTx/>
              <a:buNone/>
              <a:defRPr sz="1800"/>
            </a:lvl4pPr>
            <a:lvl5pPr marL="771506" indent="0">
              <a:lnSpc>
                <a:spcPct val="160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2" name="Footer Placeholder 4"/>
          <p:cNvSpPr>
            <a:spLocks noGrp="1"/>
          </p:cNvSpPr>
          <p:nvPr>
            <p:ph type="ftr" sz="quarter" idx="15"/>
          </p:nvPr>
        </p:nvSpPr>
        <p:spPr>
          <a:xfrm>
            <a:off x="1603378" y="6226181"/>
            <a:ext cx="472916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3"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A1A6E02B-33B2-4B3F-A839-A7601A33199E}"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04709493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4025" y="2671763"/>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5" y="3740150"/>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5" y="4797425"/>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585916"/>
            <a:ext cx="8358187" cy="4086225"/>
          </a:xfrm>
        </p:spPr>
        <p:txBody>
          <a:bodyPr lIns="0" tIns="0" rIns="0" bIns="0">
            <a:noAutofit/>
          </a:bodyPr>
          <a:lstStyle>
            <a:lvl1pPr algn="ctr">
              <a:lnSpc>
                <a:spcPct val="155000"/>
              </a:lnSpc>
              <a:buFontTx/>
              <a:buNone/>
              <a:defRPr sz="2475"/>
            </a:lvl1pPr>
            <a:lvl2pPr marL="0" indent="0" algn="ctr">
              <a:lnSpc>
                <a:spcPct val="155000"/>
              </a:lnSpc>
              <a:buFontTx/>
              <a:buNone/>
              <a:defRPr sz="2250"/>
            </a:lvl2pPr>
            <a:lvl3pPr marL="257168" indent="0" algn="ctr">
              <a:lnSpc>
                <a:spcPct val="155000"/>
              </a:lnSpc>
              <a:buFontTx/>
              <a:buNone/>
              <a:defRPr sz="2025"/>
            </a:lvl3pPr>
            <a:lvl4pPr marL="514337" indent="0" algn="ctr">
              <a:lnSpc>
                <a:spcPct val="155000"/>
              </a:lnSpc>
              <a:buFontTx/>
              <a:buNone/>
              <a:defRPr sz="1800"/>
            </a:lvl4pPr>
            <a:lvl5pPr marL="771506" indent="0" algn="ctr">
              <a:lnSpc>
                <a:spcPct val="155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0" name="Footer Placeholder 4"/>
          <p:cNvSpPr>
            <a:spLocks noGrp="1"/>
          </p:cNvSpPr>
          <p:nvPr>
            <p:ph type="ftr" sz="quarter" idx="15"/>
          </p:nvPr>
        </p:nvSpPr>
        <p:spPr>
          <a:xfrm>
            <a:off x="1603378" y="6226181"/>
            <a:ext cx="463391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1"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4B4EF199-5C60-4CA1-9953-629704BE1536}"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2535737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2486025"/>
            <a:ext cx="8358187" cy="3271838"/>
          </a:xfrm>
        </p:spPr>
        <p:txBody>
          <a:bodyPr lIns="0" tIns="0" rIns="0" bIns="0">
            <a:noAutofit/>
          </a:bodyPr>
          <a:lstStyle>
            <a:lvl1pPr marL="257168" indent="-128585" algn="ctr">
              <a:lnSpc>
                <a:spcPct val="100000"/>
              </a:lnSpc>
              <a:spcBef>
                <a:spcPts val="900"/>
              </a:spcBef>
              <a:buFont typeface="Wingdings" charset="2"/>
              <a:buChar char="§"/>
              <a:defRPr sz="1575"/>
            </a:lvl1pPr>
            <a:lvl2pPr marL="257168" indent="-128585" algn="ctr">
              <a:lnSpc>
                <a:spcPct val="100000"/>
              </a:lnSpc>
              <a:spcBef>
                <a:spcPts val="900"/>
              </a:spcBef>
              <a:buFont typeface="Wingdings" charset="2"/>
              <a:buChar char="§"/>
              <a:defRPr sz="1575"/>
            </a:lvl2pPr>
            <a:lvl3pPr marL="514337" indent="-128585" algn="ctr">
              <a:lnSpc>
                <a:spcPct val="100000"/>
              </a:lnSpc>
              <a:spcBef>
                <a:spcPts val="900"/>
              </a:spcBef>
              <a:buFont typeface="Wingdings" charset="2"/>
              <a:buChar char="§"/>
              <a:defRPr sz="1575"/>
            </a:lvl3pPr>
            <a:lvl4pPr marL="771506" indent="-128585" algn="ctr">
              <a:lnSpc>
                <a:spcPct val="100000"/>
              </a:lnSpc>
              <a:spcBef>
                <a:spcPts val="900"/>
              </a:spcBef>
              <a:buFont typeface="Wingdings" charset="2"/>
              <a:buChar char="§"/>
              <a:defRPr sz="1575"/>
            </a:lvl4pPr>
            <a:lvl5pPr marL="1028675" indent="-128585" algn="ctr">
              <a:lnSpc>
                <a:spcPct val="100000"/>
              </a:lnSpc>
              <a:spcBef>
                <a:spcPts val="900"/>
              </a:spcBef>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BEA3D1BA-E4AE-4D99-ACC2-F63F1EAB335D}"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0300237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828806"/>
            <a:ext cx="8358187" cy="3929063"/>
          </a:xfrm>
        </p:spPr>
        <p:txBody>
          <a:bodyPr lIns="0" tIns="0" rIns="0" bIns="0">
            <a:noAutofit/>
          </a:bodyPr>
          <a:lstStyle>
            <a:lvl1pPr marL="257168" indent="-128585" algn="ctr">
              <a:lnSpc>
                <a:spcPct val="100000"/>
              </a:lnSpc>
              <a:buFont typeface="Wingdings" charset="2"/>
              <a:buChar char="§"/>
              <a:defRPr sz="1575"/>
            </a:lvl1pPr>
            <a:lvl2pPr marL="257168" indent="-128585" algn="ctr">
              <a:lnSpc>
                <a:spcPct val="100000"/>
              </a:lnSpc>
              <a:buFont typeface="Wingdings" charset="2"/>
              <a:buChar char="§"/>
              <a:defRPr sz="1575"/>
            </a:lvl2pPr>
            <a:lvl3pPr marL="514337" indent="-128585" algn="ctr">
              <a:lnSpc>
                <a:spcPct val="100000"/>
              </a:lnSpc>
              <a:buFont typeface="Wingdings" charset="2"/>
              <a:buChar char="§"/>
              <a:defRPr sz="1575"/>
            </a:lvl3pPr>
            <a:lvl4pPr marL="771506" indent="-128585" algn="ctr">
              <a:lnSpc>
                <a:spcPct val="100000"/>
              </a:lnSpc>
              <a:buFont typeface="Wingdings" charset="2"/>
              <a:buChar char="§"/>
              <a:defRPr sz="1575"/>
            </a:lvl4pPr>
            <a:lvl5pPr marL="1028675" indent="-128585" algn="ctr">
              <a:lnSpc>
                <a:spcPct val="100000"/>
              </a:lnSpc>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E83FBD0B-C542-4823-BBF6-B7A5EEB3544C}"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1470313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7794964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6646865" y="1973264"/>
            <a:ext cx="1486304"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92" eaLnBrk="0" hangingPunct="0">
              <a:defRPr/>
            </a:pPr>
            <a:r>
              <a:rPr lang="en-US" altLang="en-US" sz="750" dirty="0">
                <a:solidFill>
                  <a:srgbClr val="3B3838"/>
                </a:solidFill>
                <a:latin typeface="Calibri" panose="020F0502020204030204" pitchFamily="34" charset="0"/>
                <a:cs typeface="Franklin Gothic Book"/>
              </a:rPr>
              <a:t>https://</a:t>
            </a:r>
            <a:r>
              <a:rPr lang="en-US" altLang="en-US" sz="750" dirty="0" err="1">
                <a:solidFill>
                  <a:srgbClr val="3B3838"/>
                </a:solidFill>
                <a:latin typeface="Calibri" panose="020F0502020204030204" pitchFamily="34" charset="0"/>
                <a:cs typeface="Franklin Gothic Book"/>
              </a:rPr>
              <a:t>twitter.com</a:t>
            </a:r>
            <a:r>
              <a:rPr lang="en-US" altLang="en-US" sz="750" dirty="0">
                <a:solidFill>
                  <a:srgbClr val="3B3838"/>
                </a:solidFill>
                <a:latin typeface="Calibri" panose="020F0502020204030204" pitchFamily="34" charset="0"/>
                <a:cs typeface="Franklin Gothic Book"/>
              </a:rPr>
              <a:t>/</a:t>
            </a:r>
            <a:r>
              <a:rPr lang="en-US" altLang="en-US" sz="750" dirty="0" err="1">
                <a:solidFill>
                  <a:srgbClr val="3B3838"/>
                </a:solidFill>
                <a:latin typeface="Calibri" panose="020F0502020204030204" pitchFamily="34" charset="0"/>
                <a:cs typeface="Franklin Gothic Book"/>
              </a:rPr>
              <a:t>SMCoalition</a:t>
            </a:r>
            <a:r>
              <a:rPr lang="en-US" altLang="en-US" sz="750" dirty="0">
                <a:solidFill>
                  <a:srgbClr val="3B3838"/>
                </a:solidFill>
                <a:latin typeface="Calibri" panose="020F0502020204030204" pitchFamily="34" charset="0"/>
                <a:cs typeface="Franklin Gothic Book"/>
              </a:rPr>
              <a:t> </a:t>
            </a:r>
          </a:p>
        </p:txBody>
      </p:sp>
      <p:sp>
        <p:nvSpPr>
          <p:cNvPr id="8" name="Rectangle 7"/>
          <p:cNvSpPr/>
          <p:nvPr userDrawn="1"/>
        </p:nvSpPr>
        <p:spPr>
          <a:xfrm>
            <a:off x="6646863" y="2487615"/>
            <a:ext cx="1838965" cy="213597"/>
          </a:xfrm>
          <a:prstGeom prst="rect">
            <a:avLst/>
          </a:prstGeom>
        </p:spPr>
        <p:txBody>
          <a:bodyPr wrap="none">
            <a:spAutoFit/>
          </a:bodyPr>
          <a:lstStyle/>
          <a:p>
            <a:pPr defTabSz="342892" eaLnBrk="0" hangingPunct="0">
              <a:defRPr/>
            </a:pPr>
            <a:r>
              <a:rPr lang="en-US" sz="788" dirty="0" err="1">
                <a:solidFill>
                  <a:srgbClr val="E7E6E6">
                    <a:lumMod val="25000"/>
                  </a:srgbClr>
                </a:solidFill>
                <a:latin typeface="Franklin Gothic Book"/>
                <a:cs typeface="Franklin Gothic Book"/>
              </a:rPr>
              <a:t>Facebook.com</a:t>
            </a:r>
            <a:r>
              <a:rPr lang="en-US" sz="788" dirty="0">
                <a:solidFill>
                  <a:srgbClr val="E7E6E6">
                    <a:lumMod val="25000"/>
                  </a:srgbClr>
                </a:solidFill>
                <a:latin typeface="Franklin Gothic Book"/>
                <a:cs typeface="Franklin Gothic Book"/>
              </a:rPr>
              <a:t>/</a:t>
            </a:r>
            <a:r>
              <a:rPr lang="en-US" sz="788" dirty="0" err="1">
                <a:solidFill>
                  <a:srgbClr val="E7E6E6">
                    <a:lumMod val="25000"/>
                  </a:srgbClr>
                </a:solidFill>
                <a:latin typeface="Franklin Gothic Book"/>
                <a:cs typeface="Franklin Gothic Book"/>
              </a:rPr>
              <a:t>SMLeadershipCoalition</a:t>
            </a:r>
            <a:endParaRPr lang="en-US" sz="788" dirty="0">
              <a:solidFill>
                <a:srgbClr val="E7E6E6">
                  <a:lumMod val="25000"/>
                </a:srgbClr>
              </a:solidFill>
              <a:latin typeface="Franklin Gothic Book"/>
              <a:cs typeface="Franklin Gothic Book"/>
            </a:endParaRPr>
          </a:p>
        </p:txBody>
      </p:sp>
      <p:sp>
        <p:nvSpPr>
          <p:cNvPr id="9" name="Rectangle 8"/>
          <p:cNvSpPr/>
          <p:nvPr userDrawn="1"/>
        </p:nvSpPr>
        <p:spPr>
          <a:xfrm>
            <a:off x="6646863" y="3059116"/>
            <a:ext cx="2214562" cy="334835"/>
          </a:xfrm>
          <a:prstGeom prst="rect">
            <a:avLst/>
          </a:prstGeom>
        </p:spPr>
        <p:txBody>
          <a:bodyPr>
            <a:spAutoFit/>
          </a:bodyPr>
          <a:lstStyle/>
          <a:p>
            <a:pPr defTabSz="342892" eaLnBrk="0" hangingPunct="0">
              <a:defRPr/>
            </a:pPr>
            <a:r>
              <a:rPr lang="en-US" sz="788" dirty="0">
                <a:solidFill>
                  <a:srgbClr val="E7E6E6">
                    <a:lumMod val="25000"/>
                  </a:srgbClr>
                </a:solidFill>
                <a:latin typeface="Franklin Gothic Book"/>
                <a:cs typeface="Franklin Gothic Book"/>
              </a:rPr>
              <a:t>http://</a:t>
            </a:r>
            <a:r>
              <a:rPr lang="en-US" sz="788" dirty="0" err="1">
                <a:solidFill>
                  <a:srgbClr val="E7E6E6">
                    <a:lumMod val="25000"/>
                  </a:srgbClr>
                </a:solidFill>
                <a:latin typeface="Franklin Gothic Book"/>
                <a:cs typeface="Franklin Gothic Book"/>
              </a:rPr>
              <a:t>www.linkedin.com</a:t>
            </a:r>
            <a:r>
              <a:rPr lang="en-US" sz="788" dirty="0">
                <a:solidFill>
                  <a:srgbClr val="E7E6E6">
                    <a:lumMod val="25000"/>
                  </a:srgbClr>
                </a:solidFill>
                <a:latin typeface="Franklin Gothic Book"/>
                <a:cs typeface="Franklin Gothic Book"/>
              </a:rPr>
              <a:t> /groups </a:t>
            </a:r>
          </a:p>
          <a:p>
            <a:pPr defTabSz="342892" eaLnBrk="0" hangingPunct="0">
              <a:defRPr/>
            </a:pPr>
            <a:r>
              <a:rPr lang="en-US" sz="788" dirty="0">
                <a:solidFill>
                  <a:srgbClr val="E7E6E6">
                    <a:lumMod val="25000"/>
                  </a:srgbClr>
                </a:solidFill>
                <a:latin typeface="Franklin Gothic Book"/>
                <a:cs typeface="Franklin Gothic Book"/>
              </a:rPr>
              <a:t>/Smart-Manufacturing-Leadership-Coalition</a:t>
            </a:r>
          </a:p>
        </p:txBody>
      </p:sp>
      <p:pic>
        <p:nvPicPr>
          <p:cNvPr id="10" name="Picture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9676" y="197644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9676" y="2493969"/>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89676" y="301149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30576" y="451267"/>
            <a:ext cx="5141552"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24640" y="1906649"/>
            <a:ext cx="5158205" cy="2465326"/>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88223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6000"/>
          </a:blip>
          <a:stretch>
            <a:fillRect/>
          </a:stretch>
        </p:blipFill>
        <p:spPr>
          <a:xfrm>
            <a:off x="-1" y="0"/>
            <a:ext cx="9144001" cy="6858000"/>
          </a:xfrm>
          <a:prstGeom prst="rect">
            <a:avLst/>
          </a:prstGeom>
        </p:spPr>
      </p:pic>
      <p:sp>
        <p:nvSpPr>
          <p:cNvPr id="4" name="Title 8"/>
          <p:cNvSpPr>
            <a:spLocks noGrp="1"/>
          </p:cNvSpPr>
          <p:nvPr>
            <p:ph type="ctrTitle"/>
          </p:nvPr>
        </p:nvSpPr>
        <p:spPr>
          <a:xfrm>
            <a:off x="660057" y="3646137"/>
            <a:ext cx="7772400" cy="1829761"/>
          </a:xfrm>
        </p:spPr>
        <p:txBody>
          <a:bodyPr vert="horz" anchor="b">
            <a:normAutofit/>
            <a:scene3d>
              <a:camera prst="orthographicFront"/>
              <a:lightRig rig="soft" dir="t"/>
            </a:scene3d>
            <a:sp3d prstMaterial="softEdge"/>
          </a:bodyPr>
          <a:lstStyle>
            <a:lvl1pPr algn="r">
              <a:defRPr sz="2400" b="0" cap="none">
                <a:solidFill>
                  <a:schemeClr val="accent5"/>
                </a:solidFill>
                <a:effectLst/>
              </a:defRPr>
            </a:lvl1pPr>
          </a:lstStyle>
          <a:p>
            <a:r>
              <a:rPr kumimoji="0" lang="en-US" dirty="0"/>
              <a:t>Click to edit Master title style</a:t>
            </a:r>
          </a:p>
        </p:txBody>
      </p:sp>
      <p:sp>
        <p:nvSpPr>
          <p:cNvPr id="5" name="Subtitle 16"/>
          <p:cNvSpPr>
            <a:spLocks noGrp="1"/>
          </p:cNvSpPr>
          <p:nvPr>
            <p:ph type="subTitle" idx="1"/>
          </p:nvPr>
        </p:nvSpPr>
        <p:spPr>
          <a:xfrm>
            <a:off x="685800" y="5568513"/>
            <a:ext cx="7772400" cy="941485"/>
          </a:xfrm>
        </p:spPr>
        <p:txBody>
          <a:bodyPr lIns="45720" rIns="45720">
            <a:normAutofit/>
          </a:bodyPr>
          <a:lstStyle>
            <a:lvl1pPr marL="0" marR="48005" indent="0" algn="r">
              <a:buNone/>
              <a:defRPr sz="1800">
                <a:solidFill>
                  <a:schemeClr val="tx2">
                    <a:lumMod val="75000"/>
                  </a:schemeClr>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pic>
        <p:nvPicPr>
          <p:cNvPr id="3" name="Picture 2" descr="REMADE inst_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7500" t="11900" r="8844" b="12579"/>
          <a:stretch/>
        </p:blipFill>
        <p:spPr>
          <a:xfrm>
            <a:off x="5172303" y="121940"/>
            <a:ext cx="3355810" cy="1561218"/>
          </a:xfrm>
          <a:prstGeom prst="rect">
            <a:avLst/>
          </a:prstGeom>
        </p:spPr>
      </p:pic>
    </p:spTree>
    <p:extLst>
      <p:ext uri="{BB962C8B-B14F-4D97-AF65-F5344CB8AC3E}">
        <p14:creationId xmlns:p14="http://schemas.microsoft.com/office/powerpoint/2010/main" val="372030559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457200" y="274644"/>
            <a:ext cx="8229600" cy="1029605"/>
          </a:xfrm>
        </p:spPr>
        <p:txBody>
          <a:bodyPr rtlCol="0"/>
          <a:lstStyle/>
          <a:p>
            <a:r>
              <a:rPr kumimoji="0" lang="en-US" dirty="0"/>
              <a:t>Click to edit Master title style</a:t>
            </a:r>
          </a:p>
        </p:txBody>
      </p:sp>
      <p:sp>
        <p:nvSpPr>
          <p:cNvPr id="16" name="Slide Number Placeholder 17"/>
          <p:cNvSpPr>
            <a:spLocks noGrp="1"/>
          </p:cNvSpPr>
          <p:nvPr>
            <p:ph type="sldNum" sz="quarter" idx="4"/>
          </p:nvPr>
        </p:nvSpPr>
        <p:spPr>
          <a:xfrm>
            <a:off x="8458202" y="6442269"/>
            <a:ext cx="245933"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92" fontAlgn="auto">
              <a:spcBef>
                <a:spcPts val="0"/>
              </a:spcBef>
              <a:spcAft>
                <a:spcPts val="0"/>
              </a:spcAft>
            </a:pPr>
            <a:fld id="{6D56EEAD-0332-044B-8491-07E146F0D709}" type="slidenum">
              <a:rPr lang="en-GB" smtClean="0">
                <a:solidFill>
                  <a:prstClr val="white">
                    <a:lumMod val="65000"/>
                  </a:prstClr>
                </a:solidFill>
              </a:rPr>
              <a:pPr defTabSz="342892" fontAlgn="auto">
                <a:spcBef>
                  <a:spcPts val="0"/>
                </a:spcBef>
                <a:spcAft>
                  <a:spcPts val="0"/>
                </a:spcAft>
              </a:pPr>
              <a:t>‹#›</a:t>
            </a:fld>
            <a:endParaRPr lang="en-GB" dirty="0">
              <a:solidFill>
                <a:prstClr val="white">
                  <a:lumMod val="65000"/>
                </a:prstClr>
              </a:solidFill>
            </a:endParaRPr>
          </a:p>
        </p:txBody>
      </p:sp>
      <p:pic>
        <p:nvPicPr>
          <p:cNvPr id="18" name="Picture 17" descr="REMADE inst_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500" t="11900" r="8844" b="12579"/>
          <a:stretch/>
        </p:blipFill>
        <p:spPr>
          <a:xfrm>
            <a:off x="180978" y="6214842"/>
            <a:ext cx="1123758" cy="522804"/>
          </a:xfrm>
          <a:prstGeom prst="rect">
            <a:avLst/>
          </a:prstGeom>
        </p:spPr>
      </p:pic>
      <p:sp>
        <p:nvSpPr>
          <p:cNvPr id="19" name="Footer Placeholder 21"/>
          <p:cNvSpPr>
            <a:spLocks noGrp="1"/>
          </p:cNvSpPr>
          <p:nvPr>
            <p:ph type="ftr" sz="quarter" idx="3"/>
          </p:nvPr>
        </p:nvSpPr>
        <p:spPr>
          <a:xfrm>
            <a:off x="1389720" y="6442274"/>
            <a:ext cx="7068480"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92" fontAlgn="auto">
              <a:spcBef>
                <a:spcPts val="0"/>
              </a:spcBef>
              <a:spcAft>
                <a:spcPts val="0"/>
              </a:spcAft>
            </a:pPr>
            <a:endParaRPr lang="en-GB" dirty="0"/>
          </a:p>
        </p:txBody>
      </p:sp>
      <p:cxnSp>
        <p:nvCxnSpPr>
          <p:cNvPr id="20" name="Straight Connector 19"/>
          <p:cNvCxnSpPr/>
          <p:nvPr userDrawn="1"/>
        </p:nvCxnSpPr>
        <p:spPr>
          <a:xfrm>
            <a:off x="2551814" y="6449283"/>
            <a:ext cx="6140616"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449038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206" y="177114"/>
            <a:ext cx="8804197" cy="577081"/>
          </a:xfrm>
        </p:spPr>
        <p:txBody>
          <a:bodyPr/>
          <a:lstStyle>
            <a:lvl1pPr>
              <a:defRPr sz="2700" b="0">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111204" y="1294023"/>
            <a:ext cx="8651796" cy="1338828"/>
          </a:xfrm>
          <a:prstGeom prst="rect">
            <a:avLst/>
          </a:prstGeom>
        </p:spPr>
        <p:txBody>
          <a:bodyPr>
            <a:spAutoFit/>
          </a:bodyPr>
          <a:lstStyle>
            <a:lvl1pPr>
              <a:buClr>
                <a:schemeClr val="accent1"/>
              </a:buClr>
              <a:defRPr sz="1800">
                <a:solidFill>
                  <a:schemeClr val="accent6">
                    <a:lumMod val="50000"/>
                  </a:schemeClr>
                </a:solidFill>
                <a:latin typeface="Franklin Gothic Book"/>
                <a:cs typeface="Franklin Gothic Book"/>
              </a:defRPr>
            </a:lvl1pPr>
            <a:lvl2pPr marL="386945" indent="-177400">
              <a:buClr>
                <a:schemeClr val="accent1"/>
              </a:buClr>
              <a:buFont typeface="Arial Narrow" pitchFamily="34" charset="0"/>
              <a:buChar char="–"/>
              <a:defRPr sz="1500">
                <a:solidFill>
                  <a:schemeClr val="bg2">
                    <a:lumMod val="25000"/>
                  </a:schemeClr>
                </a:solidFill>
                <a:latin typeface="Franklin Gothic Book"/>
                <a:cs typeface="Franklin Gothic Book"/>
              </a:defRPr>
            </a:lvl2pPr>
            <a:lvl3pPr marL="558390" indent="-126203">
              <a:buClr>
                <a:schemeClr val="accent1"/>
              </a:buClr>
              <a:defRPr sz="1350">
                <a:solidFill>
                  <a:schemeClr val="bg2">
                    <a:lumMod val="25000"/>
                  </a:schemeClr>
                </a:solidFill>
                <a:latin typeface="Franklin Gothic Book"/>
                <a:cs typeface="Franklin Gothic Book"/>
              </a:defRPr>
            </a:lvl3pPr>
            <a:lvl4pPr marL="729836" indent="-171446">
              <a:buClr>
                <a:schemeClr val="accent1"/>
              </a:buClr>
              <a:defRPr sz="1200">
                <a:solidFill>
                  <a:schemeClr val="bg2">
                    <a:lumMod val="25000"/>
                  </a:schemeClr>
                </a:solidFill>
                <a:latin typeface="Franklin Gothic Book"/>
                <a:cs typeface="Franklin Gothic Book"/>
              </a:defRPr>
            </a:lvl4pPr>
            <a:lvl5pPr marL="857228" indent="-127394">
              <a:buClr>
                <a:schemeClr val="accent1"/>
              </a:buClr>
              <a:buFont typeface="Arial" pitchFamily="34" charset="0"/>
              <a:buChar char="•"/>
              <a:defRPr sz="1200">
                <a:solidFill>
                  <a:schemeClr val="bg2">
                    <a:lumMod val="25000"/>
                  </a:schemeClr>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4632325" y="6356356"/>
            <a:ext cx="2895600" cy="365125"/>
          </a:xfrm>
          <a:prstGeom prst="rect">
            <a:avLst/>
          </a:prstGeom>
        </p:spPr>
        <p:txBody>
          <a:bodyPr/>
          <a:lstStyle>
            <a:lvl1pPr>
              <a:defRPr>
                <a:latin typeface="Franklin Gothic Book"/>
              </a:defRPr>
            </a:lvl1pPr>
          </a:lstStyle>
          <a:p>
            <a:pPr fontAlgn="auto">
              <a:spcBef>
                <a:spcPts val="0"/>
              </a:spcBef>
              <a:spcAft>
                <a:spcPts val="0"/>
              </a:spcAft>
              <a:defRPr/>
            </a:pPr>
            <a:endParaRPr lang="en-US" dirty="0">
              <a:solidFill>
                <a:srgbClr val="04617B">
                  <a:shade val="90000"/>
                </a:srgbClr>
              </a:solidFill>
            </a:endParaRPr>
          </a:p>
        </p:txBody>
      </p:sp>
    </p:spTree>
    <p:extLst>
      <p:ext uri="{BB962C8B-B14F-4D97-AF65-F5344CB8AC3E}">
        <p14:creationId xmlns:p14="http://schemas.microsoft.com/office/powerpoint/2010/main" val="169279475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vl1pPr>
          </a:lstStyle>
          <a:p>
            <a:r>
              <a:rPr lang="en-US" dirty="0"/>
              <a:t>Click to edit Master title style</a:t>
            </a:r>
          </a:p>
        </p:txBody>
      </p:sp>
      <p:sp>
        <p:nvSpPr>
          <p:cNvPr id="4" name="Text Placeholder 3"/>
          <p:cNvSpPr>
            <a:spLocks noGrp="1"/>
          </p:cNvSpPr>
          <p:nvPr>
            <p:ph type="body" sz="quarter" idx="10"/>
          </p:nvPr>
        </p:nvSpPr>
        <p:spPr>
          <a:xfrm>
            <a:off x="192088" y="812800"/>
            <a:ext cx="8731250" cy="5530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80057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79528107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1"/>
          </p:nvPr>
        </p:nvSpPr>
        <p:spPr>
          <a:xfrm>
            <a:off x="6781800" y="6601439"/>
            <a:ext cx="892175" cy="276225"/>
          </a:xfrm>
          <a:prstGeom prst="rect">
            <a:avLst/>
          </a:prstGeom>
          <a:ln/>
        </p:spPr>
        <p:txBody>
          <a:bodyPr/>
          <a:lstStyle>
            <a:lvl1pPr>
              <a:defRPr/>
            </a:lvl1pPr>
          </a:lstStyle>
          <a:p>
            <a:pPr fontAlgn="auto">
              <a:spcBef>
                <a:spcPts val="0"/>
              </a:spcBef>
              <a:spcAft>
                <a:spcPts val="0"/>
              </a:spcAft>
              <a:defRPr/>
            </a:pPr>
            <a:endParaRPr lang="en-US">
              <a:solidFill>
                <a:srgbClr val="4D4D4D"/>
              </a:solidFill>
              <a:latin typeface="Franklin Gothic Book"/>
            </a:endParaRPr>
          </a:p>
        </p:txBody>
      </p:sp>
      <p:sp>
        <p:nvSpPr>
          <p:cNvPr id="5" name="Slide Number Placeholder 15"/>
          <p:cNvSpPr>
            <a:spLocks noGrp="1"/>
          </p:cNvSpPr>
          <p:nvPr>
            <p:ph type="sldNum" sz="quarter" idx="4"/>
          </p:nvPr>
        </p:nvSpPr>
        <p:spPr>
          <a:xfrm>
            <a:off x="88496" y="6453547"/>
            <a:ext cx="1066800" cy="365125"/>
          </a:xfrm>
          <a:prstGeom prst="rect">
            <a:avLst/>
          </a:prstGeom>
          <a:ln>
            <a:solidFill>
              <a:schemeClr val="bg1"/>
            </a:solidFill>
          </a:ln>
        </p:spPr>
        <p:txBody>
          <a:bodyPr vert="horz" lIns="91440" tIns="45720" rIns="91440" bIns="45720" rtlCol="0" anchor="ctr"/>
          <a:lstStyle>
            <a:lvl1pPr algn="r">
              <a:defRPr sz="1200">
                <a:solidFill>
                  <a:schemeClr val="accent2">
                    <a:lumMod val="75000"/>
                  </a:schemeClr>
                </a:solidFill>
              </a:defRPr>
            </a:lvl1pPr>
          </a:lstStyle>
          <a:p>
            <a:pPr fontAlgn="auto">
              <a:spcBef>
                <a:spcPts val="0"/>
              </a:spcBef>
              <a:spcAft>
                <a:spcPts val="0"/>
              </a:spcAft>
            </a:pPr>
            <a:fld id="{048367B6-A0F1-485F-928A-F8387AE218C3}" type="slidenum">
              <a:rPr lang="en-US" smtClean="0">
                <a:solidFill>
                  <a:srgbClr val="4F81BD">
                    <a:lumMod val="75000"/>
                  </a:srgbClr>
                </a:solidFill>
                <a:latin typeface="Franklin Gothic Book"/>
              </a:rPr>
              <a:pPr fontAlgn="auto">
                <a:spcBef>
                  <a:spcPts val="0"/>
                </a:spcBef>
                <a:spcAft>
                  <a:spcPts val="0"/>
                </a:spcAft>
              </a:pPr>
              <a:t>‹#›</a:t>
            </a:fld>
            <a:endParaRPr lang="en-US" dirty="0">
              <a:solidFill>
                <a:srgbClr val="4F81BD">
                  <a:lumMod val="75000"/>
                </a:srgbClr>
              </a:solidFill>
              <a:latin typeface="Franklin Gothic Book"/>
            </a:endParaRPr>
          </a:p>
        </p:txBody>
      </p:sp>
    </p:spTree>
    <p:extLst>
      <p:ext uri="{BB962C8B-B14F-4D97-AF65-F5344CB8AC3E}">
        <p14:creationId xmlns:p14="http://schemas.microsoft.com/office/powerpoint/2010/main" val="27580446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42482232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base">
              <a:spcBef>
                <a:spcPct val="0"/>
              </a:spcBef>
              <a:spcAft>
                <a:spcPct val="0"/>
              </a:spcAft>
            </a:pPr>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fontAlgn="base">
              <a:spcBef>
                <a:spcPct val="0"/>
              </a:spcBef>
              <a:spcAft>
                <a:spcPct val="0"/>
              </a:spcAft>
            </a:pP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fontAlgn="base">
              <a:spcBef>
                <a:spcPct val="0"/>
              </a:spcBef>
              <a:spcAft>
                <a:spcPct val="0"/>
              </a:spcAft>
            </a:pPr>
            <a:fld id="{DE51EDCC-7389-4B4C-BF29-1DB2B91A557A}" type="slidenum">
              <a:rPr lang="en-US" smtClean="0">
                <a:solidFill>
                  <a:prstClr val="black">
                    <a:tint val="75000"/>
                  </a:prstClr>
                </a:solidFill>
              </a:rPr>
              <a:pPr defTabSz="457200" fontAlgn="base">
                <a:spcBef>
                  <a:spcPct val="0"/>
                </a:spcBef>
                <a:spcAft>
                  <a:spcPct val="0"/>
                </a:spcAft>
              </a:pPr>
              <a:t>‹#›</a:t>
            </a:fld>
            <a:endParaRPr lang="en-US">
              <a:solidFill>
                <a:prstClr val="black">
                  <a:tint val="75000"/>
                </a:prstClr>
              </a:solidFill>
            </a:endParaRPr>
          </a:p>
        </p:txBody>
      </p:sp>
    </p:spTree>
    <p:extLst>
      <p:ext uri="{BB962C8B-B14F-4D97-AF65-F5344CB8AC3E}">
        <p14:creationId xmlns:p14="http://schemas.microsoft.com/office/powerpoint/2010/main" val="4131159345"/>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5" name="Picture 16" descr="vol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defTabSz="457200" fontAlgn="auto">
                <a:spcBef>
                  <a:spcPct val="20000"/>
                </a:spcBef>
                <a:spcAft>
                  <a:spcPts val="0"/>
                </a:spcAft>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3484176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608341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
        <p:nvSpPr>
          <p:cNvPr id="5" name="TextBox 4"/>
          <p:cNvSpPr txBox="1"/>
          <p:nvPr userDrawn="1"/>
        </p:nvSpPr>
        <p:spPr>
          <a:xfrm>
            <a:off x="685800" y="6507506"/>
            <a:ext cx="3962400" cy="350494"/>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r>
              <a:rPr lang="en-US" sz="1400" b="1" dirty="0">
                <a:solidFill>
                  <a:srgbClr val="FF0000"/>
                </a:solidFill>
                <a:latin typeface="Calibri"/>
                <a:cs typeface="Arial Narrow"/>
              </a:rPr>
              <a:t>For Internal DOE discussion only.  Do not distribute</a:t>
            </a:r>
          </a:p>
        </p:txBody>
      </p:sp>
    </p:spTree>
    <p:extLst>
      <p:ext uri="{BB962C8B-B14F-4D97-AF65-F5344CB8AC3E}">
        <p14:creationId xmlns:p14="http://schemas.microsoft.com/office/powerpoint/2010/main" val="416698592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662970"/>
            <a:ext cx="9144000" cy="45719"/>
          </a:xfrm>
          <a:prstGeom prst="rect">
            <a:avLst/>
          </a:prstGeom>
        </p:spPr>
      </p:pic>
    </p:spTree>
    <p:extLst>
      <p:ext uri="{BB962C8B-B14F-4D97-AF65-F5344CB8AC3E}">
        <p14:creationId xmlns:p14="http://schemas.microsoft.com/office/powerpoint/2010/main" val="276451081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Arial Narrow" pitchFamily="34" charset="0"/>
              </a:defRPr>
            </a:lvl1pPr>
            <a:lvl2pPr>
              <a:defRPr sz="2000">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
        <p:nvSpPr>
          <p:cNvPr id="4" name="TextBox 3"/>
          <p:cNvSpPr txBox="1"/>
          <p:nvPr userDrawn="1"/>
        </p:nvSpPr>
        <p:spPr>
          <a:xfrm>
            <a:off x="685800" y="6507506"/>
            <a:ext cx="3962400" cy="350494"/>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r>
              <a:rPr lang="en-US" sz="1400" b="1" dirty="0">
                <a:solidFill>
                  <a:srgbClr val="FF0000"/>
                </a:solidFill>
                <a:latin typeface="Calibri"/>
                <a:cs typeface="Arial Narrow"/>
              </a:rPr>
              <a:t>For Internal DOE discussion only.  Do not distribute</a:t>
            </a:r>
          </a:p>
        </p:txBody>
      </p:sp>
    </p:spTree>
    <p:extLst>
      <p:ext uri="{BB962C8B-B14F-4D97-AF65-F5344CB8AC3E}">
        <p14:creationId xmlns:p14="http://schemas.microsoft.com/office/powerpoint/2010/main" val="272016542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_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868708"/>
            <a:ext cx="82296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45750"/>
            <a:ext cx="8229600" cy="640080"/>
          </a:xfrm>
        </p:spPr>
        <p:txBody>
          <a:bodyPr anchor="b"/>
          <a:lstStyle>
            <a:lvl1pPr>
              <a:lnSpc>
                <a:spcPct val="100000"/>
              </a:lnSpc>
              <a:defRPr/>
            </a:lvl1pPr>
          </a:lstStyle>
          <a:p>
            <a:r>
              <a:rPr lang="en-US" dirty="0"/>
              <a:t>Click to edit Master title style</a:t>
            </a:r>
          </a:p>
        </p:txBody>
      </p:sp>
      <p:sp>
        <p:nvSpPr>
          <p:cNvPr id="2" name="TextBox 1"/>
          <p:cNvSpPr txBox="1"/>
          <p:nvPr userDrawn="1"/>
        </p:nvSpPr>
        <p:spPr>
          <a:xfrm>
            <a:off x="914400" y="6507506"/>
            <a:ext cx="3962400" cy="350494"/>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r>
              <a:rPr lang="en-US" sz="1400" b="1" dirty="0">
                <a:solidFill>
                  <a:srgbClr val="FF0000"/>
                </a:solidFill>
                <a:latin typeface="Calibri"/>
                <a:cs typeface="Arial Narrow"/>
              </a:rPr>
              <a:t>For Internal DOE discussion only.  Do not distribute</a:t>
            </a:r>
          </a:p>
        </p:txBody>
      </p:sp>
    </p:spTree>
    <p:extLst>
      <p:ext uri="{BB962C8B-B14F-4D97-AF65-F5344CB8AC3E}">
        <p14:creationId xmlns:p14="http://schemas.microsoft.com/office/powerpoint/2010/main" val="2749332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2714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6" name="Content Placeholder 2"/>
          <p:cNvSpPr>
            <a:spLocks noGrp="1"/>
          </p:cNvSpPr>
          <p:nvPr>
            <p:ph idx="11"/>
          </p:nvPr>
        </p:nvSpPr>
        <p:spPr>
          <a:xfrm>
            <a:off x="4572000" y="979940"/>
            <a:ext cx="4389120" cy="5394981"/>
          </a:xfrm>
        </p:spPr>
        <p:txBody>
          <a:bodyPr>
            <a:normAutofit/>
          </a:bodyPr>
          <a:lstStyle>
            <a:lvl1pPr>
              <a:defRPr sz="1800"/>
            </a:lvl1pPr>
            <a:lvl2pPr marL="463467" indent="-231733">
              <a:defRPr sz="1600"/>
            </a:lvl2pPr>
            <a:lvl3pPr marL="682503" indent="-219035">
              <a:defRPr sz="1600"/>
            </a:lvl3pPr>
            <a:lvl4pPr marL="914237" indent="-231733">
              <a:defRPr sz="1600"/>
            </a:lvl4pPr>
            <a:lvl5pPr marL="1145971" indent="-231733">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0"/>
          </p:nvPr>
        </p:nvSpPr>
        <p:spPr>
          <a:xfrm>
            <a:off x="0" y="6489365"/>
            <a:ext cx="381328" cy="370561"/>
          </a:xfrm>
          <a:prstGeom prst="rect">
            <a:avLst/>
          </a:prstGeom>
        </p:spPr>
        <p:txBody>
          <a:bodyPr/>
          <a:lstStyle/>
          <a:p>
            <a:pPr>
              <a:defRPr/>
            </a:pPr>
            <a:fld id="{4C119BEB-F095-4552-A9A7-AB58812D8D8D}" type="slidenum">
              <a:rPr lang="en-US" smtClean="0">
                <a:solidFill>
                  <a:srgbClr val="000000"/>
                </a:solidFill>
              </a:rPr>
              <a:pPr>
                <a:defRPr/>
              </a:pPr>
              <a:t>‹#›</a:t>
            </a:fld>
            <a:endParaRPr lang="en-US" dirty="0">
              <a:solidFill>
                <a:srgbClr val="000000"/>
              </a:solidFill>
            </a:endParaRPr>
          </a:p>
        </p:txBody>
      </p:sp>
      <p:sp>
        <p:nvSpPr>
          <p:cNvPr id="4" name="Content Placeholder 2"/>
          <p:cNvSpPr>
            <a:spLocks noGrp="1"/>
          </p:cNvSpPr>
          <p:nvPr>
            <p:ph idx="1"/>
          </p:nvPr>
        </p:nvSpPr>
        <p:spPr>
          <a:xfrm>
            <a:off x="152399" y="979940"/>
            <a:ext cx="4389120" cy="5394981"/>
          </a:xfrm>
        </p:spPr>
        <p:txBody>
          <a:bodyPr>
            <a:normAutofit/>
          </a:bodyPr>
          <a:lstStyle>
            <a:lvl1pPr>
              <a:defRPr sz="1800"/>
            </a:lvl1pPr>
            <a:lvl2pPr marL="463467" indent="-231733">
              <a:defRPr sz="1600"/>
            </a:lvl2pPr>
            <a:lvl3pPr marL="682503" indent="-219035">
              <a:defRPr sz="1600"/>
            </a:lvl3pPr>
            <a:lvl4pPr marL="914237" indent="-231733">
              <a:defRPr sz="1600"/>
            </a:lvl4pPr>
            <a:lvl5pPr marL="1145971" indent="-231733">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198438" y="0"/>
            <a:ext cx="8724900" cy="81272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90570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Arial Narrow" pitchFamily="34" charset="0"/>
              </a:defRPr>
            </a:lvl1pPr>
            <a:lvl2pPr>
              <a:defRPr sz="2000">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177800" y="0"/>
            <a:ext cx="8813800" cy="901700"/>
          </a:xfrm>
        </p:spPr>
        <p:txBody>
          <a:bodyPr/>
          <a:lstStyle>
            <a:lvl1pPr>
              <a:defRPr>
                <a:latin typeface="Arial Narrow" pitchFamily="34" charset="0"/>
              </a:defRPr>
            </a:lvl1pPr>
          </a:lstStyle>
          <a:p>
            <a:r>
              <a:rPr lang="en-US" dirty="0"/>
              <a:t>Click to edit Master title style</a:t>
            </a:r>
          </a:p>
        </p:txBody>
      </p:sp>
    </p:spTree>
    <p:extLst>
      <p:ext uri="{BB962C8B-B14F-4D97-AF65-F5344CB8AC3E}">
        <p14:creationId xmlns:p14="http://schemas.microsoft.com/office/powerpoint/2010/main" val="1163477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308103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209801"/>
            <a:ext cx="7772400" cy="2197100"/>
          </a:xfrm>
        </p:spPr>
        <p:txBody>
          <a:bodyPr anchor="ctr">
            <a:normAutofit/>
          </a:bodyPr>
          <a:lstStyle>
            <a:lvl1pPr marL="0" indent="0" algn="ctr">
              <a:buNone/>
              <a:defRPr sz="3000" b="0">
                <a:solidFill>
                  <a:srgbClr val="005C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4C4C4C"/>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4C4C4C"/>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01545C-FF7C-4876-A6D7-42F072A39C50}" type="slidenum">
              <a:rPr lang="en-US" smtClean="0">
                <a:solidFill>
                  <a:srgbClr val="4C4C4C"/>
                </a:solidFill>
              </a:rPr>
              <a:pPr/>
              <a:t>‹#›</a:t>
            </a:fld>
            <a:endParaRPr lang="en-US">
              <a:solidFill>
                <a:srgbClr val="4C4C4C"/>
              </a:solidFill>
            </a:endParaRPr>
          </a:p>
        </p:txBody>
      </p:sp>
    </p:spTree>
    <p:extLst>
      <p:ext uri="{BB962C8B-B14F-4D97-AF65-F5344CB8AC3E}">
        <p14:creationId xmlns:p14="http://schemas.microsoft.com/office/powerpoint/2010/main" val="2834633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5" name="Picture 16" descr="vol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defTabSz="457200" fontAlgn="auto">
                <a:spcBef>
                  <a:spcPct val="20000"/>
                </a:spcBef>
                <a:spcAft>
                  <a:spcPts val="0"/>
                </a:spcAft>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2126041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2497001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811520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1817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914400"/>
            <a:ext cx="8229600" cy="5181600"/>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1807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919D344-0F32-413F-B8EE-CD01EB5EAA44}" type="datetimeFigureOut">
              <a:rPr lang="en-US" smtClean="0">
                <a:solidFill>
                  <a:srgbClr val="50565C"/>
                </a:solidFill>
              </a:rPr>
              <a:pPr/>
              <a:t>5/29/2020</a:t>
            </a:fld>
            <a:endParaRPr lang="en-US">
              <a:solidFill>
                <a:srgbClr val="50565C"/>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solidFill>
                <a:srgbClr val="50565C"/>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DC7B6F4C-3AD0-4948-8DAA-C680EF4FE580}" type="slidenum">
              <a:rPr lang="en-US" smtClean="0">
                <a:solidFill>
                  <a:srgbClr val="50565C"/>
                </a:solidFill>
              </a:rPr>
              <a:pPr/>
              <a:t>‹#›</a:t>
            </a:fld>
            <a:endParaRPr lang="en-US">
              <a:solidFill>
                <a:srgbClr val="50565C"/>
              </a:solidFill>
            </a:endParaRPr>
          </a:p>
        </p:txBody>
      </p:sp>
    </p:spTree>
    <p:extLst>
      <p:ext uri="{BB962C8B-B14F-4D97-AF65-F5344CB8AC3E}">
        <p14:creationId xmlns:p14="http://schemas.microsoft.com/office/powerpoint/2010/main" val="4064847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152400" y="10634"/>
            <a:ext cx="87630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1693318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1881840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dirty="0"/>
              <a:t>Click to edit Master title style</a:t>
            </a:r>
          </a:p>
        </p:txBody>
      </p:sp>
      <p:sp>
        <p:nvSpPr>
          <p:cNvPr id="3" name="Content Placeholder 2"/>
          <p:cNvSpPr>
            <a:spLocks noGrp="1"/>
          </p:cNvSpPr>
          <p:nvPr>
            <p:ph idx="1"/>
          </p:nvPr>
        </p:nvSpPr>
        <p:spPr>
          <a:xfrm>
            <a:off x="274638" y="1141413"/>
            <a:ext cx="8229600" cy="51101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172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6356350"/>
            <a:ext cx="2133600" cy="365125"/>
          </a:xfrm>
          <a:prstGeom prst="rect">
            <a:avLst/>
          </a:prstGeom>
          <a:noFill/>
        </p:spPr>
        <p:txBody>
          <a:bodyPr/>
          <a:lstStyle>
            <a:lvl1pPr>
              <a:defRPr>
                <a:solidFill>
                  <a:srgbClr val="002060"/>
                </a:solidFill>
              </a:defRPr>
            </a:lvl1pPr>
          </a:lstStyle>
          <a:p>
            <a:fld id="{9B5E1708-F8A3-4564-8049-367EAB969392}" type="slidenum">
              <a:rPr lang="en-US" smtClean="0"/>
              <a:pPr/>
              <a:t>‹#›</a:t>
            </a:fld>
            <a:endParaRPr lang="en-US" dirty="0"/>
          </a:p>
        </p:txBody>
      </p:sp>
    </p:spTree>
    <p:extLst>
      <p:ext uri="{BB962C8B-B14F-4D97-AF65-F5344CB8AC3E}">
        <p14:creationId xmlns:p14="http://schemas.microsoft.com/office/powerpoint/2010/main" val="2174909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print">
            <a:extLst>
              <a:ext uri="{28A0092B-C50C-407E-A947-70E740481C1C}">
                <a14:useLocalDpi xmlns:a14="http://schemas.microsoft.com/office/drawing/2010/main" val="0"/>
              </a:ext>
            </a:extLst>
          </a:blip>
          <a:srcRect t="28281"/>
          <a:stretch>
            <a:fillRect/>
          </a:stretch>
        </p:blipFill>
        <p:spPr bwMode="auto">
          <a:xfrm>
            <a:off x="647700" y="0"/>
            <a:ext cx="1857375" cy="135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5" descr="photo coll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148138"/>
            <a:ext cx="9166226" cy="272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Subtitle 2"/>
          <p:cNvSpPr>
            <a:spLocks noGrp="1"/>
          </p:cNvSpPr>
          <p:nvPr>
            <p:ph type="subTitle" idx="1"/>
          </p:nvPr>
        </p:nvSpPr>
        <p:spPr>
          <a:xfrm>
            <a:off x="530961" y="1544720"/>
            <a:ext cx="8269754" cy="1381360"/>
          </a:xfrm>
          <a:prstGeom prst="rect">
            <a:avLst/>
          </a:prstGeom>
        </p:spPr>
        <p:txBody>
          <a:bodyPr>
            <a:normAutofit/>
          </a:bodyPr>
          <a:lstStyle>
            <a:lvl1pPr marL="0" indent="0" algn="l">
              <a:buNone/>
              <a:defRPr sz="4000" b="1" i="0">
                <a:solidFill>
                  <a:srgbClr val="282B2E"/>
                </a:solidFill>
                <a:latin typeface="+mj-lt"/>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554669" y="2976351"/>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dirty="0"/>
              <a:t>Click to edit Master text styles</a:t>
            </a:r>
          </a:p>
        </p:txBody>
      </p:sp>
      <p:sp>
        <p:nvSpPr>
          <p:cNvPr id="22" name="Text Placeholder 18"/>
          <p:cNvSpPr>
            <a:spLocks noGrp="1"/>
          </p:cNvSpPr>
          <p:nvPr>
            <p:ph type="body" sz="quarter" idx="13"/>
          </p:nvPr>
        </p:nvSpPr>
        <p:spPr>
          <a:xfrm>
            <a:off x="559105" y="3424166"/>
            <a:ext cx="2849177"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dirty="0"/>
              <a:t>Click to edit Master text styles</a:t>
            </a:r>
          </a:p>
        </p:txBody>
      </p:sp>
    </p:spTree>
    <p:extLst>
      <p:ext uri="{BB962C8B-B14F-4D97-AF65-F5344CB8AC3E}">
        <p14:creationId xmlns:p14="http://schemas.microsoft.com/office/powerpoint/2010/main" val="1536310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358211" y="1046531"/>
            <a:ext cx="8427200"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71124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321016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9271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9" name="Rectangle 8"/>
          <p:cNvSpPr/>
          <p:nvPr userDrawn="1"/>
        </p:nvSpPr>
        <p:spPr>
          <a:xfrm>
            <a:off x="0" y="6456363"/>
            <a:ext cx="9153144" cy="4016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0" name="Rectangle 9"/>
          <p:cNvSpPr/>
          <p:nvPr userDrawn="1"/>
        </p:nvSpPr>
        <p:spPr>
          <a:xfrm flipH="1">
            <a:off x="0" y="5092700"/>
            <a:ext cx="4572000" cy="13636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2" name="Rectangle 11"/>
          <p:cNvSpPr/>
          <p:nvPr userDrawn="1"/>
        </p:nvSpPr>
        <p:spPr>
          <a:xfrm flipH="1">
            <a:off x="4555613" y="5092700"/>
            <a:ext cx="4597085" cy="1363663"/>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userDrawn="1"/>
        </p:nvPicPr>
        <p:blipFill>
          <a:blip r:embed="rId2"/>
          <a:srcRect/>
          <a:stretch>
            <a:fillRect/>
          </a:stretch>
        </p:blipFill>
        <p:spPr bwMode="auto">
          <a:xfrm>
            <a:off x="6121400" y="276225"/>
            <a:ext cx="2743200" cy="412750"/>
          </a:xfrm>
          <a:prstGeom prst="rect">
            <a:avLst/>
          </a:prstGeom>
          <a:noFill/>
          <a:ln w="9525">
            <a:noFill/>
            <a:miter lim="800000"/>
            <a:headEnd/>
            <a:tailEnd/>
          </a:ln>
        </p:spPr>
      </p:pic>
      <p:sp>
        <p:nvSpPr>
          <p:cNvPr id="18" name="Title 1"/>
          <p:cNvSpPr>
            <a:spLocks noGrp="1"/>
          </p:cNvSpPr>
          <p:nvPr>
            <p:ph type="ctrTitle" hasCustomPrompt="1"/>
          </p:nvPr>
        </p:nvSpPr>
        <p:spPr>
          <a:xfrm>
            <a:off x="202680" y="147797"/>
            <a:ext cx="5626620" cy="603505"/>
          </a:xfrm>
          <a:prstGeom prst="rect">
            <a:avLst/>
          </a:prstGeom>
        </p:spPr>
        <p:txBody>
          <a:bodyPr lIns="0" rIns="0" anchor="ctr" anchorCtr="0">
            <a:normAutofit/>
          </a:bodyPr>
          <a:lstStyle>
            <a:lvl1pPr algn="l">
              <a:defRPr sz="2000" b="0">
                <a:solidFill>
                  <a:srgbClr val="FFFFFF"/>
                </a:solidFill>
                <a:latin typeface="+mj-lt"/>
                <a:cs typeface="Arial"/>
              </a:defRPr>
            </a:lvl1pPr>
          </a:lstStyle>
          <a:p>
            <a:r>
              <a:rPr lang="en-US" dirty="0"/>
              <a:t>PROGRAM NAME (CAPS)</a:t>
            </a:r>
          </a:p>
        </p:txBody>
      </p:sp>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Title</a:t>
            </a:r>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a:t>Presenter </a:t>
            </a:r>
            <a:r>
              <a:rPr lang="en-US" noProof="0" dirty="0" err="1"/>
              <a:t>Name(s</a:t>
            </a:r>
            <a:r>
              <a:rPr lang="en-US" noProof="0" dirty="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a:t>Date</a:t>
            </a:r>
          </a:p>
        </p:txBody>
      </p:sp>
      <p:grpSp>
        <p:nvGrpSpPr>
          <p:cNvPr id="23" name="Group 21"/>
          <p:cNvGrpSpPr>
            <a:grpSpLocks/>
          </p:cNvGrpSpPr>
          <p:nvPr userDrawn="1"/>
        </p:nvGrpSpPr>
        <p:grpSpPr bwMode="auto">
          <a:xfrm flipH="1" flipV="1">
            <a:off x="-4" y="870857"/>
            <a:ext cx="9144002" cy="80752"/>
            <a:chOff x="2" y="824063"/>
            <a:chExt cx="9144002" cy="62911"/>
          </a:xfrm>
        </p:grpSpPr>
        <p:sp>
          <p:nvSpPr>
            <p:cNvPr id="24" name="Rectangle 23"/>
            <p:cNvSpPr/>
            <p:nvPr userDrawn="1"/>
          </p:nvSpPr>
          <p:spPr>
            <a:xfrm>
              <a:off x="3018119" y="830556"/>
              <a:ext cx="6125885" cy="564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25" name="Rectangle 24"/>
            <p:cNvSpPr/>
            <p:nvPr userDrawn="1"/>
          </p:nvSpPr>
          <p:spPr>
            <a:xfrm>
              <a:off x="2" y="824063"/>
              <a:ext cx="3169632" cy="6291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grpSp>
      <p:pic>
        <p:nvPicPr>
          <p:cNvPr id="7" name="Picture 13" descr="08616.jpg"/>
          <p:cNvPicPr>
            <a:picLocks noChangeAspect="1"/>
          </p:cNvPicPr>
          <p:nvPr userDrawn="1"/>
        </p:nvPicPr>
        <p:blipFill>
          <a:blip r:embed="rId3"/>
          <a:stretch>
            <a:fillRect/>
          </a:stretch>
        </p:blipFill>
        <p:spPr bwMode="auto">
          <a:xfrm>
            <a:off x="-7307" y="942657"/>
            <a:ext cx="9163564" cy="4144208"/>
          </a:xfrm>
          <a:prstGeom prst="rect">
            <a:avLst/>
          </a:prstGeom>
          <a:noFill/>
          <a:ln w="9525">
            <a:noFill/>
            <a:miter lim="800000"/>
            <a:headEnd/>
            <a:tailEnd/>
          </a:ln>
        </p:spPr>
      </p:pic>
    </p:spTree>
    <p:extLst>
      <p:ext uri="{BB962C8B-B14F-4D97-AF65-F5344CB8AC3E}">
        <p14:creationId xmlns:p14="http://schemas.microsoft.com/office/powerpoint/2010/main" val="15824520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23911426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6"/>
            <a:ext cx="9144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6373359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358211" y="1046531"/>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5952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24193383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40948720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0"/>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488944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40470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868708"/>
            <a:ext cx="82296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45750"/>
            <a:ext cx="8229600" cy="640080"/>
          </a:xfrm>
        </p:spPr>
        <p:txBody>
          <a:bodyPr anchor="b"/>
          <a:lstStyle>
            <a:lvl1pPr>
              <a:lnSpc>
                <a:spcPct val="100000"/>
              </a:lnSpc>
              <a:defRPr/>
            </a:lvl1pPr>
          </a:lstStyle>
          <a:p>
            <a:r>
              <a:rPr lang="en-US" dirty="0"/>
              <a:t>Click to edit Master title style</a:t>
            </a:r>
          </a:p>
        </p:txBody>
      </p:sp>
    </p:spTree>
    <p:extLst>
      <p:ext uri="{BB962C8B-B14F-4D97-AF65-F5344CB8AC3E}">
        <p14:creationId xmlns:p14="http://schemas.microsoft.com/office/powerpoint/2010/main" val="31820402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6800517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Date Placeholder 4"/>
          <p:cNvSpPr>
            <a:spLocks noGrp="1" noChangeArrowheads="1"/>
          </p:cNvSpPr>
          <p:nvPr>
            <p:ph type="dt" sz="half" idx="10"/>
          </p:nvPr>
        </p:nvSpPr>
        <p:spPr>
          <a:xfrm>
            <a:off x="609600" y="6662056"/>
            <a:ext cx="2894320" cy="195944"/>
          </a:xfrm>
          <a:prstGeom prst="rect">
            <a:avLst/>
          </a:prstGeom>
          <a:ln/>
        </p:spPr>
        <p:txBody>
          <a:bodyPr/>
          <a:lstStyle>
            <a:lvl1pPr>
              <a:defRPr/>
            </a:lvl1pPr>
          </a:lstStyle>
          <a:p>
            <a:pPr fontAlgn="auto">
              <a:spcBef>
                <a:spcPts val="0"/>
              </a:spcBef>
              <a:spcAft>
                <a:spcPts val="0"/>
              </a:spcAft>
              <a:defRPr/>
            </a:pPr>
            <a:endParaRPr lang="en-US">
              <a:solidFill>
                <a:srgbClr val="000000"/>
              </a:solidFill>
              <a:latin typeface="Franklin Gothic Book"/>
            </a:endParaRPr>
          </a:p>
        </p:txBody>
      </p:sp>
      <p:sp>
        <p:nvSpPr>
          <p:cNvPr id="6"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BE6D4B03-E339-4C9D-AC39-0BD7C921B5B0}"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1250959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152400" y="10634"/>
            <a:ext cx="87630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33828050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2"/>
            <a:ext cx="8229600" cy="386644"/>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41004292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3" y="1231163"/>
            <a:ext cx="4864588" cy="2011094"/>
          </a:xfrm>
        </p:spPr>
        <p:txBody>
          <a:bodyPr tIns="457200" bIns="548640"/>
          <a:lstStyle>
            <a:lvl1pPr algn="r">
              <a:defRPr sz="2400" b="1" spc="30" baseline="0">
                <a:solidFill>
                  <a:schemeClr val="tx1"/>
                </a:solidFill>
                <a:latin typeface="Franklin Gothic Book"/>
                <a:cs typeface="Franklin Gothic Book"/>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3885634" y="4263457"/>
            <a:ext cx="4968114"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dirty="0"/>
              <a:t>Meeting date(s), Arial 20pt.</a:t>
            </a:r>
          </a:p>
        </p:txBody>
      </p:sp>
      <p:sp>
        <p:nvSpPr>
          <p:cNvPr id="28" name="Text Placeholder 37"/>
          <p:cNvSpPr>
            <a:spLocks noGrp="1"/>
          </p:cNvSpPr>
          <p:nvPr>
            <p:ph type="body" sz="quarter" idx="15" hasCustomPrompt="1"/>
          </p:nvPr>
        </p:nvSpPr>
        <p:spPr>
          <a:xfrm>
            <a:off x="3886164" y="4722131"/>
            <a:ext cx="4972728"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3886164" y="5222875"/>
            <a:ext cx="4972726"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dirty="0"/>
              <a:t>Speaker’s title, Arial 16pt.</a:t>
            </a:r>
          </a:p>
        </p:txBody>
      </p:sp>
      <p:sp>
        <p:nvSpPr>
          <p:cNvPr id="30" name="Text Placeholder 43"/>
          <p:cNvSpPr>
            <a:spLocks noGrp="1"/>
          </p:cNvSpPr>
          <p:nvPr>
            <p:ph type="body" sz="quarter" idx="17" hasCustomPrompt="1"/>
          </p:nvPr>
        </p:nvSpPr>
        <p:spPr>
          <a:xfrm>
            <a:off x="3894625" y="3760788"/>
            <a:ext cx="4959912"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
        <p:nvSpPr>
          <p:cNvPr id="15" name="Text Placeholder 14"/>
          <p:cNvSpPr>
            <a:spLocks noGrp="1"/>
          </p:cNvSpPr>
          <p:nvPr>
            <p:ph type="body" sz="quarter" idx="22" hasCustomPrompt="1"/>
          </p:nvPr>
        </p:nvSpPr>
        <p:spPr>
          <a:xfrm>
            <a:off x="1" y="4972056"/>
            <a:ext cx="3282950"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3" y="5603875"/>
            <a:ext cx="6416675"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3" y="6224588"/>
            <a:ext cx="6416675"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26661200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Rectangle 9"/>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rgbClr val="000000"/>
              </a:solidFill>
            </a:endParaRPr>
          </a:p>
        </p:txBody>
      </p:sp>
      <p:sp>
        <p:nvSpPr>
          <p:cNvPr id="30" name="Text Placeholder 43"/>
          <p:cNvSpPr>
            <a:spLocks noGrp="1"/>
          </p:cNvSpPr>
          <p:nvPr>
            <p:ph type="body" sz="quarter" idx="17" hasCustomPrompt="1"/>
          </p:nvPr>
        </p:nvSpPr>
        <p:spPr>
          <a:xfrm>
            <a:off x="3444243" y="3200400"/>
            <a:ext cx="5410297"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Section Break (Click to Add Title)</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Tree>
    <p:extLst>
      <p:ext uri="{BB962C8B-B14F-4D97-AF65-F5344CB8AC3E}">
        <p14:creationId xmlns:p14="http://schemas.microsoft.com/office/powerpoint/2010/main" val="20645801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F6EFC63E-F8D9-44BB-A462-AC735E845F95}"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6123070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491318" y="1310185"/>
            <a:ext cx="8235345"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274638"/>
            <a:ext cx="8229600" cy="731520"/>
          </a:xfrm>
        </p:spPr>
        <p:txBody>
          <a:bodyPr/>
          <a:lstStyle>
            <a:lvl1pPr algn="l">
              <a:defRPr/>
            </a:lvl1pPr>
          </a:lstStyle>
          <a:p>
            <a:r>
              <a:rPr lang="en-US"/>
              <a:t>Click to edit Master title style</a:t>
            </a:r>
            <a:endParaRPr lang="en-US" dirty="0"/>
          </a:p>
        </p:txBody>
      </p:sp>
      <p:sp>
        <p:nvSpPr>
          <p:cNvPr id="4" name="Date Placeholder 2"/>
          <p:cNvSpPr>
            <a:spLocks noGrp="1"/>
          </p:cNvSpPr>
          <p:nvPr>
            <p:ph type="dt" sz="half" idx="14"/>
          </p:nvPr>
        </p:nvSpPr>
        <p:spPr>
          <a:xfrm>
            <a:off x="3656016" y="6478594"/>
            <a:ext cx="1279525"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3"/>
          <p:cNvSpPr>
            <a:spLocks noGrp="1"/>
          </p:cNvSpPr>
          <p:nvPr>
            <p:ph type="sldNum" sz="quarter" idx="15"/>
          </p:nvPr>
        </p:nvSpPr>
        <p:spPr>
          <a:xfrm>
            <a:off x="5265860" y="6478593"/>
            <a:ext cx="341068"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980324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23459" y="1365664"/>
            <a:ext cx="7377545"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17518" y="2663896"/>
            <a:ext cx="7371608" cy="1492477"/>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6168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57435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userDrawn="1"/>
        </p:nvSpPr>
        <p:spPr>
          <a:xfrm>
            <a:off x="5686426" y="5932488"/>
            <a:ext cx="3157538"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92" eaLnBrk="0" hangingPunct="0">
              <a:defRPr/>
            </a:pPr>
            <a:endParaRPr lang="en-US" altLang="en-US" sz="1350" dirty="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321470" y="2362882"/>
            <a:ext cx="8522679" cy="2019114"/>
          </a:xfrm>
        </p:spPr>
        <p:txBody>
          <a:bodyPr anchor="ctr">
            <a:normAutofit/>
          </a:bodyPr>
          <a:lstStyle>
            <a:lvl1pPr>
              <a:defRPr sz="22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41358698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3162300"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8" y="1627188"/>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8" y="2671763"/>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4028" y="3740150"/>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4028" y="4797425"/>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0056" y="83137"/>
            <a:ext cx="8326041" cy="1258785"/>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18066" y="2588445"/>
            <a:ext cx="5308269" cy="3028208"/>
          </a:xfrm>
        </p:spPr>
        <p:txBody>
          <a:bodyPr/>
          <a:lstStyle>
            <a:lvl1pPr marL="0" indent="-128585">
              <a:buClr>
                <a:schemeClr val="tx2"/>
              </a:buClr>
              <a:buSzPct val="90000"/>
              <a:buFont typeface="Wingdings" charset="2"/>
              <a:buChar char="§"/>
              <a:defRPr/>
            </a:lvl1pPr>
            <a:lvl2pPr marL="0" indent="-128585">
              <a:buClr>
                <a:schemeClr val="tx2"/>
              </a:buClr>
              <a:buSzPct val="90000"/>
              <a:buFont typeface="Wingdings" charset="2"/>
              <a:buChar char="§"/>
              <a:defRPr/>
            </a:lvl2pPr>
            <a:lvl3pPr marL="385754" indent="-128585">
              <a:buClr>
                <a:schemeClr val="tx2"/>
              </a:buClr>
              <a:buSzPct val="90000"/>
              <a:buFont typeface="Wingdings" charset="2"/>
              <a:buChar char="§"/>
              <a:defRPr sz="1125"/>
            </a:lvl3pPr>
            <a:lvl4pPr marL="642922" indent="-128585">
              <a:buClr>
                <a:schemeClr val="tx2"/>
              </a:buClr>
              <a:buSzPct val="90000"/>
              <a:buFont typeface="Wingdings" charset="2"/>
              <a:buChar char="§"/>
              <a:defRPr/>
            </a:lvl4pPr>
            <a:lvl5pPr marL="900091" indent="-128585">
              <a:buClr>
                <a:schemeClr val="tx2"/>
              </a:buClr>
              <a:buSzPct val="9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a:xfrm>
            <a:off x="439342" y="1543056"/>
            <a:ext cx="2400300" cy="4086225"/>
          </a:xfrm>
        </p:spPr>
        <p:txBody>
          <a:bodyPr lIns="0" tIns="0" rIns="0" bIns="0">
            <a:noAutofit/>
          </a:bodyPr>
          <a:lstStyle>
            <a:lvl1pPr>
              <a:lnSpc>
                <a:spcPct val="160000"/>
              </a:lnSpc>
              <a:buFontTx/>
              <a:buNone/>
              <a:defRPr sz="2475"/>
            </a:lvl1pPr>
            <a:lvl2pPr marL="0" indent="0">
              <a:lnSpc>
                <a:spcPct val="160000"/>
              </a:lnSpc>
              <a:buFontTx/>
              <a:buNone/>
              <a:defRPr sz="2250"/>
            </a:lvl2pPr>
            <a:lvl3pPr marL="257168" indent="0">
              <a:lnSpc>
                <a:spcPct val="160000"/>
              </a:lnSpc>
              <a:buFontTx/>
              <a:buNone/>
              <a:defRPr sz="2025"/>
            </a:lvl3pPr>
            <a:lvl4pPr marL="514337" indent="0">
              <a:lnSpc>
                <a:spcPct val="160000"/>
              </a:lnSpc>
              <a:buFontTx/>
              <a:buNone/>
              <a:defRPr sz="1800"/>
            </a:lvl4pPr>
            <a:lvl5pPr marL="771506" indent="0">
              <a:lnSpc>
                <a:spcPct val="160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2" name="Footer Placeholder 4"/>
          <p:cNvSpPr>
            <a:spLocks noGrp="1"/>
          </p:cNvSpPr>
          <p:nvPr>
            <p:ph type="ftr" sz="quarter" idx="15"/>
          </p:nvPr>
        </p:nvSpPr>
        <p:spPr>
          <a:xfrm>
            <a:off x="1603378" y="6226181"/>
            <a:ext cx="472916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3"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A1A6E02B-33B2-4B3F-A839-A7601A33199E}"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24436018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4025" y="2671763"/>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5" y="3740150"/>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5" y="4797425"/>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585916"/>
            <a:ext cx="8358187" cy="4086225"/>
          </a:xfrm>
        </p:spPr>
        <p:txBody>
          <a:bodyPr lIns="0" tIns="0" rIns="0" bIns="0">
            <a:noAutofit/>
          </a:bodyPr>
          <a:lstStyle>
            <a:lvl1pPr algn="ctr">
              <a:lnSpc>
                <a:spcPct val="155000"/>
              </a:lnSpc>
              <a:buFontTx/>
              <a:buNone/>
              <a:defRPr sz="2475"/>
            </a:lvl1pPr>
            <a:lvl2pPr marL="0" indent="0" algn="ctr">
              <a:lnSpc>
                <a:spcPct val="155000"/>
              </a:lnSpc>
              <a:buFontTx/>
              <a:buNone/>
              <a:defRPr sz="2250"/>
            </a:lvl2pPr>
            <a:lvl3pPr marL="257168" indent="0" algn="ctr">
              <a:lnSpc>
                <a:spcPct val="155000"/>
              </a:lnSpc>
              <a:buFontTx/>
              <a:buNone/>
              <a:defRPr sz="2025"/>
            </a:lvl3pPr>
            <a:lvl4pPr marL="514337" indent="0" algn="ctr">
              <a:lnSpc>
                <a:spcPct val="155000"/>
              </a:lnSpc>
              <a:buFontTx/>
              <a:buNone/>
              <a:defRPr sz="1800"/>
            </a:lvl4pPr>
            <a:lvl5pPr marL="771506" indent="0" algn="ctr">
              <a:lnSpc>
                <a:spcPct val="155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0" name="Footer Placeholder 4"/>
          <p:cNvSpPr>
            <a:spLocks noGrp="1"/>
          </p:cNvSpPr>
          <p:nvPr>
            <p:ph type="ftr" sz="quarter" idx="15"/>
          </p:nvPr>
        </p:nvSpPr>
        <p:spPr>
          <a:xfrm>
            <a:off x="1603378" y="6226181"/>
            <a:ext cx="463391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1"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4B4EF199-5C60-4CA1-9953-629704BE1536}"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41605219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2486025"/>
            <a:ext cx="8358187" cy="3271838"/>
          </a:xfrm>
        </p:spPr>
        <p:txBody>
          <a:bodyPr lIns="0" tIns="0" rIns="0" bIns="0">
            <a:noAutofit/>
          </a:bodyPr>
          <a:lstStyle>
            <a:lvl1pPr marL="257168" indent="-128585" algn="ctr">
              <a:lnSpc>
                <a:spcPct val="100000"/>
              </a:lnSpc>
              <a:spcBef>
                <a:spcPts val="900"/>
              </a:spcBef>
              <a:buFont typeface="Wingdings" charset="2"/>
              <a:buChar char="§"/>
              <a:defRPr sz="1575"/>
            </a:lvl1pPr>
            <a:lvl2pPr marL="257168" indent="-128585" algn="ctr">
              <a:lnSpc>
                <a:spcPct val="100000"/>
              </a:lnSpc>
              <a:spcBef>
                <a:spcPts val="900"/>
              </a:spcBef>
              <a:buFont typeface="Wingdings" charset="2"/>
              <a:buChar char="§"/>
              <a:defRPr sz="1575"/>
            </a:lvl2pPr>
            <a:lvl3pPr marL="514337" indent="-128585" algn="ctr">
              <a:lnSpc>
                <a:spcPct val="100000"/>
              </a:lnSpc>
              <a:spcBef>
                <a:spcPts val="900"/>
              </a:spcBef>
              <a:buFont typeface="Wingdings" charset="2"/>
              <a:buChar char="§"/>
              <a:defRPr sz="1575"/>
            </a:lvl3pPr>
            <a:lvl4pPr marL="771506" indent="-128585" algn="ctr">
              <a:lnSpc>
                <a:spcPct val="100000"/>
              </a:lnSpc>
              <a:spcBef>
                <a:spcPts val="900"/>
              </a:spcBef>
              <a:buFont typeface="Wingdings" charset="2"/>
              <a:buChar char="§"/>
              <a:defRPr sz="1575"/>
            </a:lvl4pPr>
            <a:lvl5pPr marL="1028675" indent="-128585" algn="ctr">
              <a:lnSpc>
                <a:spcPct val="100000"/>
              </a:lnSpc>
              <a:spcBef>
                <a:spcPts val="900"/>
              </a:spcBef>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BEA3D1BA-E4AE-4D99-ACC2-F63F1EAB335D}"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788820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000"/>
              </a:lnSpc>
              <a:defRPr/>
            </a:lvl1pPr>
          </a:lstStyle>
          <a:p>
            <a:r>
              <a:rPr lang="en-US" dirty="0"/>
              <a:t>Click to edit Master title style</a:t>
            </a:r>
          </a:p>
        </p:txBody>
      </p:sp>
      <p:sp>
        <p:nvSpPr>
          <p:cNvPr id="3" name="Content Placeholder 2"/>
          <p:cNvSpPr>
            <a:spLocks noGrp="1"/>
          </p:cNvSpPr>
          <p:nvPr>
            <p:ph idx="1"/>
          </p:nvPr>
        </p:nvSpPr>
        <p:spPr>
          <a:xfrm>
            <a:off x="152400" y="805032"/>
            <a:ext cx="8763000" cy="5638800"/>
          </a:xfrm>
        </p:spPr>
        <p:txBody>
          <a:bodyPr/>
          <a:lstStyle>
            <a:lvl1pPr>
              <a:defRPr sz="22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37779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828806"/>
            <a:ext cx="8358187" cy="3929063"/>
          </a:xfrm>
        </p:spPr>
        <p:txBody>
          <a:bodyPr lIns="0" tIns="0" rIns="0" bIns="0">
            <a:noAutofit/>
          </a:bodyPr>
          <a:lstStyle>
            <a:lvl1pPr marL="257168" indent="-128585" algn="ctr">
              <a:lnSpc>
                <a:spcPct val="100000"/>
              </a:lnSpc>
              <a:buFont typeface="Wingdings" charset="2"/>
              <a:buChar char="§"/>
              <a:defRPr sz="1575"/>
            </a:lvl1pPr>
            <a:lvl2pPr marL="257168" indent="-128585" algn="ctr">
              <a:lnSpc>
                <a:spcPct val="100000"/>
              </a:lnSpc>
              <a:buFont typeface="Wingdings" charset="2"/>
              <a:buChar char="§"/>
              <a:defRPr sz="1575"/>
            </a:lvl2pPr>
            <a:lvl3pPr marL="514337" indent="-128585" algn="ctr">
              <a:lnSpc>
                <a:spcPct val="100000"/>
              </a:lnSpc>
              <a:buFont typeface="Wingdings" charset="2"/>
              <a:buChar char="§"/>
              <a:defRPr sz="1575"/>
            </a:lvl3pPr>
            <a:lvl4pPr marL="771506" indent="-128585" algn="ctr">
              <a:lnSpc>
                <a:spcPct val="100000"/>
              </a:lnSpc>
              <a:buFont typeface="Wingdings" charset="2"/>
              <a:buChar char="§"/>
              <a:defRPr sz="1575"/>
            </a:lvl4pPr>
            <a:lvl5pPr marL="1028675" indent="-128585" algn="ctr">
              <a:lnSpc>
                <a:spcPct val="100000"/>
              </a:lnSpc>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E83FBD0B-C542-4823-BBF6-B7A5EEB3544C}"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22347792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6646865" y="1973264"/>
            <a:ext cx="1486304"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92" eaLnBrk="0" hangingPunct="0">
              <a:defRPr/>
            </a:pPr>
            <a:r>
              <a:rPr lang="en-US" altLang="en-US" sz="750" dirty="0">
                <a:solidFill>
                  <a:srgbClr val="3B3838"/>
                </a:solidFill>
                <a:latin typeface="Calibri" panose="020F0502020204030204" pitchFamily="34" charset="0"/>
                <a:cs typeface="Franklin Gothic Book"/>
              </a:rPr>
              <a:t>https://</a:t>
            </a:r>
            <a:r>
              <a:rPr lang="en-US" altLang="en-US" sz="750" dirty="0" err="1">
                <a:solidFill>
                  <a:srgbClr val="3B3838"/>
                </a:solidFill>
                <a:latin typeface="Calibri" panose="020F0502020204030204" pitchFamily="34" charset="0"/>
                <a:cs typeface="Franklin Gothic Book"/>
              </a:rPr>
              <a:t>twitter.com</a:t>
            </a:r>
            <a:r>
              <a:rPr lang="en-US" altLang="en-US" sz="750" dirty="0">
                <a:solidFill>
                  <a:srgbClr val="3B3838"/>
                </a:solidFill>
                <a:latin typeface="Calibri" panose="020F0502020204030204" pitchFamily="34" charset="0"/>
                <a:cs typeface="Franklin Gothic Book"/>
              </a:rPr>
              <a:t>/</a:t>
            </a:r>
            <a:r>
              <a:rPr lang="en-US" altLang="en-US" sz="750" dirty="0" err="1">
                <a:solidFill>
                  <a:srgbClr val="3B3838"/>
                </a:solidFill>
                <a:latin typeface="Calibri" panose="020F0502020204030204" pitchFamily="34" charset="0"/>
                <a:cs typeface="Franklin Gothic Book"/>
              </a:rPr>
              <a:t>SMCoalition</a:t>
            </a:r>
            <a:r>
              <a:rPr lang="en-US" altLang="en-US" sz="750" dirty="0">
                <a:solidFill>
                  <a:srgbClr val="3B3838"/>
                </a:solidFill>
                <a:latin typeface="Calibri" panose="020F0502020204030204" pitchFamily="34" charset="0"/>
                <a:cs typeface="Franklin Gothic Book"/>
              </a:rPr>
              <a:t> </a:t>
            </a:r>
          </a:p>
        </p:txBody>
      </p:sp>
      <p:sp>
        <p:nvSpPr>
          <p:cNvPr id="8" name="Rectangle 7"/>
          <p:cNvSpPr/>
          <p:nvPr userDrawn="1"/>
        </p:nvSpPr>
        <p:spPr>
          <a:xfrm>
            <a:off x="6646863" y="2487615"/>
            <a:ext cx="1838965" cy="213597"/>
          </a:xfrm>
          <a:prstGeom prst="rect">
            <a:avLst/>
          </a:prstGeom>
        </p:spPr>
        <p:txBody>
          <a:bodyPr wrap="none">
            <a:spAutoFit/>
          </a:bodyPr>
          <a:lstStyle/>
          <a:p>
            <a:pPr defTabSz="342892" eaLnBrk="0" hangingPunct="0">
              <a:defRPr/>
            </a:pPr>
            <a:r>
              <a:rPr lang="en-US" sz="788" dirty="0" err="1">
                <a:solidFill>
                  <a:srgbClr val="E7E6E6">
                    <a:lumMod val="25000"/>
                  </a:srgbClr>
                </a:solidFill>
                <a:latin typeface="Franklin Gothic Book"/>
                <a:cs typeface="Franklin Gothic Book"/>
              </a:rPr>
              <a:t>Facebook.com</a:t>
            </a:r>
            <a:r>
              <a:rPr lang="en-US" sz="788" dirty="0">
                <a:solidFill>
                  <a:srgbClr val="E7E6E6">
                    <a:lumMod val="25000"/>
                  </a:srgbClr>
                </a:solidFill>
                <a:latin typeface="Franklin Gothic Book"/>
                <a:cs typeface="Franklin Gothic Book"/>
              </a:rPr>
              <a:t>/</a:t>
            </a:r>
            <a:r>
              <a:rPr lang="en-US" sz="788" dirty="0" err="1">
                <a:solidFill>
                  <a:srgbClr val="E7E6E6">
                    <a:lumMod val="25000"/>
                  </a:srgbClr>
                </a:solidFill>
                <a:latin typeface="Franklin Gothic Book"/>
                <a:cs typeface="Franklin Gothic Book"/>
              </a:rPr>
              <a:t>SMLeadershipCoalition</a:t>
            </a:r>
            <a:endParaRPr lang="en-US" sz="788" dirty="0">
              <a:solidFill>
                <a:srgbClr val="E7E6E6">
                  <a:lumMod val="25000"/>
                </a:srgbClr>
              </a:solidFill>
              <a:latin typeface="Franklin Gothic Book"/>
              <a:cs typeface="Franklin Gothic Book"/>
            </a:endParaRPr>
          </a:p>
        </p:txBody>
      </p:sp>
      <p:sp>
        <p:nvSpPr>
          <p:cNvPr id="9" name="Rectangle 8"/>
          <p:cNvSpPr/>
          <p:nvPr userDrawn="1"/>
        </p:nvSpPr>
        <p:spPr>
          <a:xfrm>
            <a:off x="6646863" y="3059116"/>
            <a:ext cx="2214562" cy="334835"/>
          </a:xfrm>
          <a:prstGeom prst="rect">
            <a:avLst/>
          </a:prstGeom>
        </p:spPr>
        <p:txBody>
          <a:bodyPr>
            <a:spAutoFit/>
          </a:bodyPr>
          <a:lstStyle/>
          <a:p>
            <a:pPr defTabSz="342892" eaLnBrk="0" hangingPunct="0">
              <a:defRPr/>
            </a:pPr>
            <a:r>
              <a:rPr lang="en-US" sz="788" dirty="0">
                <a:solidFill>
                  <a:srgbClr val="E7E6E6">
                    <a:lumMod val="25000"/>
                  </a:srgbClr>
                </a:solidFill>
                <a:latin typeface="Franklin Gothic Book"/>
                <a:cs typeface="Franklin Gothic Book"/>
              </a:rPr>
              <a:t>http://</a:t>
            </a:r>
            <a:r>
              <a:rPr lang="en-US" sz="788" dirty="0" err="1">
                <a:solidFill>
                  <a:srgbClr val="E7E6E6">
                    <a:lumMod val="25000"/>
                  </a:srgbClr>
                </a:solidFill>
                <a:latin typeface="Franklin Gothic Book"/>
                <a:cs typeface="Franklin Gothic Book"/>
              </a:rPr>
              <a:t>www.linkedin.com</a:t>
            </a:r>
            <a:r>
              <a:rPr lang="en-US" sz="788" dirty="0">
                <a:solidFill>
                  <a:srgbClr val="E7E6E6">
                    <a:lumMod val="25000"/>
                  </a:srgbClr>
                </a:solidFill>
                <a:latin typeface="Franklin Gothic Book"/>
                <a:cs typeface="Franklin Gothic Book"/>
              </a:rPr>
              <a:t> /groups </a:t>
            </a:r>
          </a:p>
          <a:p>
            <a:pPr defTabSz="342892" eaLnBrk="0" hangingPunct="0">
              <a:defRPr/>
            </a:pPr>
            <a:r>
              <a:rPr lang="en-US" sz="788" dirty="0">
                <a:solidFill>
                  <a:srgbClr val="E7E6E6">
                    <a:lumMod val="25000"/>
                  </a:srgbClr>
                </a:solidFill>
                <a:latin typeface="Franklin Gothic Book"/>
                <a:cs typeface="Franklin Gothic Book"/>
              </a:rPr>
              <a:t>/Smart-Manufacturing-Leadership-Coalition</a:t>
            </a:r>
          </a:p>
        </p:txBody>
      </p:sp>
      <p:pic>
        <p:nvPicPr>
          <p:cNvPr id="10" name="Picture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9676" y="197644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9676" y="2493969"/>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89676" y="301149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30576" y="451267"/>
            <a:ext cx="5141552"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24640" y="1906649"/>
            <a:ext cx="5158205" cy="2465326"/>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24794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6000"/>
          </a:blip>
          <a:stretch>
            <a:fillRect/>
          </a:stretch>
        </p:blipFill>
        <p:spPr>
          <a:xfrm>
            <a:off x="-1" y="0"/>
            <a:ext cx="9144001" cy="6858000"/>
          </a:xfrm>
          <a:prstGeom prst="rect">
            <a:avLst/>
          </a:prstGeom>
        </p:spPr>
      </p:pic>
      <p:sp>
        <p:nvSpPr>
          <p:cNvPr id="4" name="Title 8"/>
          <p:cNvSpPr>
            <a:spLocks noGrp="1"/>
          </p:cNvSpPr>
          <p:nvPr>
            <p:ph type="ctrTitle"/>
          </p:nvPr>
        </p:nvSpPr>
        <p:spPr>
          <a:xfrm>
            <a:off x="660057" y="3646137"/>
            <a:ext cx="7772400" cy="1829761"/>
          </a:xfrm>
        </p:spPr>
        <p:txBody>
          <a:bodyPr vert="horz" anchor="b">
            <a:normAutofit/>
            <a:scene3d>
              <a:camera prst="orthographicFront"/>
              <a:lightRig rig="soft" dir="t"/>
            </a:scene3d>
            <a:sp3d prstMaterial="softEdge"/>
          </a:bodyPr>
          <a:lstStyle>
            <a:lvl1pPr algn="r">
              <a:defRPr sz="2400" b="0" cap="none">
                <a:solidFill>
                  <a:schemeClr val="accent5"/>
                </a:solidFill>
                <a:effectLst/>
              </a:defRPr>
            </a:lvl1pPr>
          </a:lstStyle>
          <a:p>
            <a:r>
              <a:rPr kumimoji="0" lang="en-US" dirty="0"/>
              <a:t>Click to edit Master title style</a:t>
            </a:r>
          </a:p>
        </p:txBody>
      </p:sp>
      <p:sp>
        <p:nvSpPr>
          <p:cNvPr id="5" name="Subtitle 16"/>
          <p:cNvSpPr>
            <a:spLocks noGrp="1"/>
          </p:cNvSpPr>
          <p:nvPr>
            <p:ph type="subTitle" idx="1"/>
          </p:nvPr>
        </p:nvSpPr>
        <p:spPr>
          <a:xfrm>
            <a:off x="685800" y="5568513"/>
            <a:ext cx="7772400" cy="941485"/>
          </a:xfrm>
        </p:spPr>
        <p:txBody>
          <a:bodyPr lIns="45720" rIns="45720">
            <a:normAutofit/>
          </a:bodyPr>
          <a:lstStyle>
            <a:lvl1pPr marL="0" marR="48005" indent="0" algn="r">
              <a:buNone/>
              <a:defRPr sz="1800">
                <a:solidFill>
                  <a:schemeClr val="tx2">
                    <a:lumMod val="75000"/>
                  </a:schemeClr>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pic>
        <p:nvPicPr>
          <p:cNvPr id="3" name="Picture 2" descr="REMADE inst_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7500" t="11900" r="8844" b="12579"/>
          <a:stretch/>
        </p:blipFill>
        <p:spPr>
          <a:xfrm>
            <a:off x="5172303" y="121940"/>
            <a:ext cx="3355810" cy="1561218"/>
          </a:xfrm>
          <a:prstGeom prst="rect">
            <a:avLst/>
          </a:prstGeom>
        </p:spPr>
      </p:pic>
    </p:spTree>
    <p:extLst>
      <p:ext uri="{BB962C8B-B14F-4D97-AF65-F5344CB8AC3E}">
        <p14:creationId xmlns:p14="http://schemas.microsoft.com/office/powerpoint/2010/main" val="16523121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457200" y="274644"/>
            <a:ext cx="8229600" cy="1029605"/>
          </a:xfrm>
        </p:spPr>
        <p:txBody>
          <a:bodyPr rtlCol="0"/>
          <a:lstStyle/>
          <a:p>
            <a:r>
              <a:rPr kumimoji="0" lang="en-US" dirty="0"/>
              <a:t>Click to edit Master title style</a:t>
            </a:r>
          </a:p>
        </p:txBody>
      </p:sp>
      <p:sp>
        <p:nvSpPr>
          <p:cNvPr id="16" name="Slide Number Placeholder 17"/>
          <p:cNvSpPr>
            <a:spLocks noGrp="1"/>
          </p:cNvSpPr>
          <p:nvPr>
            <p:ph type="sldNum" sz="quarter" idx="4"/>
          </p:nvPr>
        </p:nvSpPr>
        <p:spPr>
          <a:xfrm>
            <a:off x="8458202" y="6442269"/>
            <a:ext cx="245933"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92" fontAlgn="auto">
              <a:spcBef>
                <a:spcPts val="0"/>
              </a:spcBef>
              <a:spcAft>
                <a:spcPts val="0"/>
              </a:spcAft>
            </a:pPr>
            <a:fld id="{6D56EEAD-0332-044B-8491-07E146F0D709}" type="slidenum">
              <a:rPr lang="en-GB" smtClean="0">
                <a:solidFill>
                  <a:prstClr val="white">
                    <a:lumMod val="65000"/>
                  </a:prstClr>
                </a:solidFill>
              </a:rPr>
              <a:pPr defTabSz="342892" fontAlgn="auto">
                <a:spcBef>
                  <a:spcPts val="0"/>
                </a:spcBef>
                <a:spcAft>
                  <a:spcPts val="0"/>
                </a:spcAft>
              </a:pPr>
              <a:t>‹#›</a:t>
            </a:fld>
            <a:endParaRPr lang="en-GB" dirty="0">
              <a:solidFill>
                <a:prstClr val="white">
                  <a:lumMod val="65000"/>
                </a:prstClr>
              </a:solidFill>
            </a:endParaRPr>
          </a:p>
        </p:txBody>
      </p:sp>
      <p:pic>
        <p:nvPicPr>
          <p:cNvPr id="18" name="Picture 17" descr="REMADE inst_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500" t="11900" r="8844" b="12579"/>
          <a:stretch/>
        </p:blipFill>
        <p:spPr>
          <a:xfrm>
            <a:off x="180978" y="6214842"/>
            <a:ext cx="1123758" cy="522804"/>
          </a:xfrm>
          <a:prstGeom prst="rect">
            <a:avLst/>
          </a:prstGeom>
        </p:spPr>
      </p:pic>
      <p:sp>
        <p:nvSpPr>
          <p:cNvPr id="19" name="Footer Placeholder 21"/>
          <p:cNvSpPr>
            <a:spLocks noGrp="1"/>
          </p:cNvSpPr>
          <p:nvPr>
            <p:ph type="ftr" sz="quarter" idx="3"/>
          </p:nvPr>
        </p:nvSpPr>
        <p:spPr>
          <a:xfrm>
            <a:off x="1389720" y="6442274"/>
            <a:ext cx="7068480"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92" fontAlgn="auto">
              <a:spcBef>
                <a:spcPts val="0"/>
              </a:spcBef>
              <a:spcAft>
                <a:spcPts val="0"/>
              </a:spcAft>
            </a:pPr>
            <a:endParaRPr lang="en-GB" dirty="0"/>
          </a:p>
        </p:txBody>
      </p:sp>
      <p:cxnSp>
        <p:nvCxnSpPr>
          <p:cNvPr id="20" name="Straight Connector 19"/>
          <p:cNvCxnSpPr/>
          <p:nvPr userDrawn="1"/>
        </p:nvCxnSpPr>
        <p:spPr>
          <a:xfrm>
            <a:off x="2551814" y="6449283"/>
            <a:ext cx="6140616"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76748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206" y="177114"/>
            <a:ext cx="8804197" cy="577081"/>
          </a:xfrm>
        </p:spPr>
        <p:txBody>
          <a:bodyPr/>
          <a:lstStyle>
            <a:lvl1pPr>
              <a:defRPr sz="2700" b="0">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111204" y="1294023"/>
            <a:ext cx="8651796" cy="1338828"/>
          </a:xfrm>
          <a:prstGeom prst="rect">
            <a:avLst/>
          </a:prstGeom>
        </p:spPr>
        <p:txBody>
          <a:bodyPr>
            <a:spAutoFit/>
          </a:bodyPr>
          <a:lstStyle>
            <a:lvl1pPr>
              <a:buClr>
                <a:schemeClr val="accent1"/>
              </a:buClr>
              <a:defRPr sz="1800">
                <a:solidFill>
                  <a:schemeClr val="accent6">
                    <a:lumMod val="50000"/>
                  </a:schemeClr>
                </a:solidFill>
                <a:latin typeface="Franklin Gothic Book"/>
                <a:cs typeface="Franklin Gothic Book"/>
              </a:defRPr>
            </a:lvl1pPr>
            <a:lvl2pPr marL="386945" indent="-177400">
              <a:buClr>
                <a:schemeClr val="accent1"/>
              </a:buClr>
              <a:buFont typeface="Arial Narrow" pitchFamily="34" charset="0"/>
              <a:buChar char="–"/>
              <a:defRPr sz="1500">
                <a:solidFill>
                  <a:schemeClr val="bg2">
                    <a:lumMod val="25000"/>
                  </a:schemeClr>
                </a:solidFill>
                <a:latin typeface="Franklin Gothic Book"/>
                <a:cs typeface="Franklin Gothic Book"/>
              </a:defRPr>
            </a:lvl2pPr>
            <a:lvl3pPr marL="558390" indent="-126203">
              <a:buClr>
                <a:schemeClr val="accent1"/>
              </a:buClr>
              <a:defRPr sz="1350">
                <a:solidFill>
                  <a:schemeClr val="bg2">
                    <a:lumMod val="25000"/>
                  </a:schemeClr>
                </a:solidFill>
                <a:latin typeface="Franklin Gothic Book"/>
                <a:cs typeface="Franklin Gothic Book"/>
              </a:defRPr>
            </a:lvl3pPr>
            <a:lvl4pPr marL="729836" indent="-171446">
              <a:buClr>
                <a:schemeClr val="accent1"/>
              </a:buClr>
              <a:defRPr sz="1200">
                <a:solidFill>
                  <a:schemeClr val="bg2">
                    <a:lumMod val="25000"/>
                  </a:schemeClr>
                </a:solidFill>
                <a:latin typeface="Franklin Gothic Book"/>
                <a:cs typeface="Franklin Gothic Book"/>
              </a:defRPr>
            </a:lvl4pPr>
            <a:lvl5pPr marL="857228" indent="-127394">
              <a:buClr>
                <a:schemeClr val="accent1"/>
              </a:buClr>
              <a:buFont typeface="Arial" pitchFamily="34" charset="0"/>
              <a:buChar char="•"/>
              <a:defRPr sz="1200">
                <a:solidFill>
                  <a:schemeClr val="bg2">
                    <a:lumMod val="25000"/>
                  </a:schemeClr>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4632325" y="6356356"/>
            <a:ext cx="2895600" cy="365125"/>
          </a:xfrm>
          <a:prstGeom prst="rect">
            <a:avLst/>
          </a:prstGeom>
        </p:spPr>
        <p:txBody>
          <a:bodyPr/>
          <a:lstStyle>
            <a:lvl1pPr>
              <a:defRPr>
                <a:latin typeface="Franklin Gothic Book"/>
              </a:defRPr>
            </a:lvl1pPr>
          </a:lstStyle>
          <a:p>
            <a:pPr fontAlgn="auto">
              <a:spcBef>
                <a:spcPts val="0"/>
              </a:spcBef>
              <a:spcAft>
                <a:spcPts val="0"/>
              </a:spcAft>
              <a:defRPr/>
            </a:pPr>
            <a:endParaRPr lang="en-US" dirty="0">
              <a:solidFill>
                <a:srgbClr val="04617B">
                  <a:shade val="90000"/>
                </a:srgbClr>
              </a:solidFill>
            </a:endParaRPr>
          </a:p>
        </p:txBody>
      </p:sp>
    </p:spTree>
    <p:extLst>
      <p:ext uri="{BB962C8B-B14F-4D97-AF65-F5344CB8AC3E}">
        <p14:creationId xmlns:p14="http://schemas.microsoft.com/office/powerpoint/2010/main" val="5964200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vl1pPr>
          </a:lstStyle>
          <a:p>
            <a:r>
              <a:rPr lang="en-US" dirty="0"/>
              <a:t>Click to edit Master title style</a:t>
            </a:r>
          </a:p>
        </p:txBody>
      </p:sp>
      <p:sp>
        <p:nvSpPr>
          <p:cNvPr id="4" name="Text Placeholder 3"/>
          <p:cNvSpPr>
            <a:spLocks noGrp="1"/>
          </p:cNvSpPr>
          <p:nvPr>
            <p:ph type="body" sz="quarter" idx="10"/>
          </p:nvPr>
        </p:nvSpPr>
        <p:spPr>
          <a:xfrm>
            <a:off x="192088" y="812800"/>
            <a:ext cx="8731250" cy="5530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33688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31642011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1"/>
          </p:nvPr>
        </p:nvSpPr>
        <p:spPr>
          <a:xfrm>
            <a:off x="6781800" y="6601439"/>
            <a:ext cx="892175" cy="276225"/>
          </a:xfrm>
          <a:prstGeom prst="rect">
            <a:avLst/>
          </a:prstGeom>
          <a:ln/>
        </p:spPr>
        <p:txBody>
          <a:bodyPr/>
          <a:lstStyle>
            <a:lvl1pPr>
              <a:defRPr/>
            </a:lvl1pPr>
          </a:lstStyle>
          <a:p>
            <a:pPr fontAlgn="auto">
              <a:spcBef>
                <a:spcPts val="0"/>
              </a:spcBef>
              <a:spcAft>
                <a:spcPts val="0"/>
              </a:spcAft>
              <a:defRPr/>
            </a:pPr>
            <a:endParaRPr lang="en-US">
              <a:solidFill>
                <a:srgbClr val="4D4D4D"/>
              </a:solidFill>
              <a:latin typeface="Franklin Gothic Book"/>
            </a:endParaRPr>
          </a:p>
        </p:txBody>
      </p:sp>
      <p:sp>
        <p:nvSpPr>
          <p:cNvPr id="5" name="Slide Number Placeholder 15"/>
          <p:cNvSpPr>
            <a:spLocks noGrp="1"/>
          </p:cNvSpPr>
          <p:nvPr>
            <p:ph type="sldNum" sz="quarter" idx="4"/>
          </p:nvPr>
        </p:nvSpPr>
        <p:spPr>
          <a:xfrm>
            <a:off x="88496" y="6453547"/>
            <a:ext cx="1066800" cy="365125"/>
          </a:xfrm>
          <a:prstGeom prst="rect">
            <a:avLst/>
          </a:prstGeom>
          <a:ln>
            <a:solidFill>
              <a:schemeClr val="bg1"/>
            </a:solidFill>
          </a:ln>
        </p:spPr>
        <p:txBody>
          <a:bodyPr vert="horz" lIns="91440" tIns="45720" rIns="91440" bIns="45720" rtlCol="0" anchor="ctr"/>
          <a:lstStyle>
            <a:lvl1pPr algn="r">
              <a:defRPr sz="1200">
                <a:solidFill>
                  <a:schemeClr val="accent2">
                    <a:lumMod val="75000"/>
                  </a:schemeClr>
                </a:solidFill>
              </a:defRPr>
            </a:lvl1pPr>
          </a:lstStyle>
          <a:p>
            <a:pPr fontAlgn="auto">
              <a:spcBef>
                <a:spcPts val="0"/>
              </a:spcBef>
              <a:spcAft>
                <a:spcPts val="0"/>
              </a:spcAft>
            </a:pPr>
            <a:fld id="{048367B6-A0F1-485F-928A-F8387AE218C3}" type="slidenum">
              <a:rPr lang="en-US" smtClean="0">
                <a:solidFill>
                  <a:srgbClr val="4F81BD">
                    <a:lumMod val="75000"/>
                  </a:srgbClr>
                </a:solidFill>
                <a:latin typeface="Franklin Gothic Book"/>
              </a:rPr>
              <a:pPr fontAlgn="auto">
                <a:spcBef>
                  <a:spcPts val="0"/>
                </a:spcBef>
                <a:spcAft>
                  <a:spcPts val="0"/>
                </a:spcAft>
              </a:pPr>
              <a:t>‹#›</a:t>
            </a:fld>
            <a:endParaRPr lang="en-US" dirty="0">
              <a:solidFill>
                <a:srgbClr val="4F81BD">
                  <a:lumMod val="75000"/>
                </a:srgbClr>
              </a:solidFill>
              <a:latin typeface="Franklin Gothic Book"/>
            </a:endParaRPr>
          </a:p>
        </p:txBody>
      </p:sp>
    </p:spTree>
    <p:extLst>
      <p:ext uri="{BB962C8B-B14F-4D97-AF65-F5344CB8AC3E}">
        <p14:creationId xmlns:p14="http://schemas.microsoft.com/office/powerpoint/2010/main" val="24700503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7534263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print">
            <a:extLst>
              <a:ext uri="{28A0092B-C50C-407E-A947-70E740481C1C}">
                <a14:useLocalDpi xmlns:a14="http://schemas.microsoft.com/office/drawing/2010/main" val="0"/>
              </a:ext>
            </a:extLst>
          </a:blip>
          <a:srcRect t="28281"/>
          <a:stretch>
            <a:fillRect/>
          </a:stretch>
        </p:blipFill>
        <p:spPr bwMode="auto">
          <a:xfrm>
            <a:off x="647700" y="0"/>
            <a:ext cx="1857375" cy="135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5" descr="photo coll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148138"/>
            <a:ext cx="9166226" cy="272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Subtitle 2"/>
          <p:cNvSpPr>
            <a:spLocks noGrp="1"/>
          </p:cNvSpPr>
          <p:nvPr>
            <p:ph type="subTitle" idx="1"/>
          </p:nvPr>
        </p:nvSpPr>
        <p:spPr>
          <a:xfrm>
            <a:off x="530961" y="1544720"/>
            <a:ext cx="8269754" cy="1381360"/>
          </a:xfrm>
          <a:prstGeom prst="rect">
            <a:avLst/>
          </a:prstGeom>
        </p:spPr>
        <p:txBody>
          <a:bodyPr>
            <a:normAutofit/>
          </a:bodyPr>
          <a:lstStyle>
            <a:lvl1pPr marL="0" indent="0" algn="l">
              <a:buNone/>
              <a:defRPr sz="4000" b="1" i="0">
                <a:solidFill>
                  <a:srgbClr val="282B2E"/>
                </a:solidFill>
                <a:latin typeface="+mj-lt"/>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554669" y="2976351"/>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dirty="0"/>
              <a:t>Click to edit Master text styles</a:t>
            </a:r>
          </a:p>
        </p:txBody>
      </p:sp>
      <p:sp>
        <p:nvSpPr>
          <p:cNvPr id="22" name="Text Placeholder 18"/>
          <p:cNvSpPr>
            <a:spLocks noGrp="1"/>
          </p:cNvSpPr>
          <p:nvPr>
            <p:ph type="body" sz="quarter" idx="13"/>
          </p:nvPr>
        </p:nvSpPr>
        <p:spPr>
          <a:xfrm>
            <a:off x="559105" y="3424166"/>
            <a:ext cx="2849177"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dirty="0"/>
              <a:t>Click to edit Master text styles</a:t>
            </a:r>
          </a:p>
        </p:txBody>
      </p:sp>
    </p:spTree>
    <p:extLst>
      <p:ext uri="{BB962C8B-B14F-4D97-AF65-F5344CB8AC3E}">
        <p14:creationId xmlns:p14="http://schemas.microsoft.com/office/powerpoint/2010/main" val="3224788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13980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358211" y="1046531"/>
            <a:ext cx="8427200"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56679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16458375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28037965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6"/>
            <a:ext cx="9144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8560126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358211" y="1046531"/>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58672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1528470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38856805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0"/>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33359973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868708"/>
            <a:ext cx="82296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45750"/>
            <a:ext cx="8229600" cy="640080"/>
          </a:xfrm>
        </p:spPr>
        <p:txBody>
          <a:bodyPr anchor="b"/>
          <a:lstStyle>
            <a:lvl1pPr>
              <a:lnSpc>
                <a:spcPct val="100000"/>
              </a:lnSpc>
              <a:defRPr/>
            </a:lvl1pPr>
          </a:lstStyle>
          <a:p>
            <a:r>
              <a:rPr lang="en-US" dirty="0"/>
              <a:t>Click to edit Master title style</a:t>
            </a:r>
          </a:p>
        </p:txBody>
      </p:sp>
    </p:spTree>
    <p:extLst>
      <p:ext uri="{BB962C8B-B14F-4D97-AF65-F5344CB8AC3E}">
        <p14:creationId xmlns:p14="http://schemas.microsoft.com/office/powerpoint/2010/main" val="10324284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66990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fld id="{3B43A780-09F6-984A-AEB5-6C103D61FC56}" type="datetimeFigureOut">
              <a:rPr lang="en-US" smtClean="0">
                <a:solidFill>
                  <a:srgbClr val="4C4C4C"/>
                </a:solidFill>
                <a:latin typeface="Arial" pitchFamily="-106" charset="0"/>
                <a:ea typeface="ＭＳ Ｐゴシック" pitchFamily="-106" charset="-128"/>
              </a:rPr>
              <a:pPr defTabSz="457200"/>
              <a:t>5/29/2020</a:t>
            </a:fld>
            <a:endParaRPr lang="en-US" dirty="0">
              <a:solidFill>
                <a:srgbClr val="4C4C4C"/>
              </a:solidFill>
              <a:latin typeface="Arial" pitchFamily="-106" charset="0"/>
              <a:ea typeface="ＭＳ Ｐゴシック" pitchFamily="-106" charset="-128"/>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dirty="0">
              <a:solidFill>
                <a:srgbClr val="4C4C4C"/>
              </a:solidFill>
              <a:latin typeface="Arial" pitchFamily="-106" charset="0"/>
              <a:ea typeface="ＭＳ Ｐゴシック" pitchFamily="-106" charset="-128"/>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457200"/>
            <a:fld id="{B9D081FA-F989-6A4A-B2F0-0898E007A144}" type="slidenum">
              <a:rPr lang="en-US" smtClean="0">
                <a:solidFill>
                  <a:srgbClr val="4C4C4C"/>
                </a:solidFill>
                <a:latin typeface="Arial" pitchFamily="-106" charset="0"/>
                <a:ea typeface="ＭＳ Ｐゴシック" pitchFamily="-106" charset="-128"/>
              </a:rPr>
              <a:pPr defTabSz="457200"/>
              <a:t>‹#›</a:t>
            </a:fld>
            <a:endParaRPr lang="en-US" dirty="0">
              <a:solidFill>
                <a:srgbClr val="4C4C4C"/>
              </a:solidFill>
              <a:latin typeface="Arial" pitchFamily="-106" charset="0"/>
              <a:ea typeface="ＭＳ Ｐゴシック" pitchFamily="-106" charset="-128"/>
            </a:endParaRPr>
          </a:p>
        </p:txBody>
      </p:sp>
    </p:spTree>
    <p:extLst>
      <p:ext uri="{BB962C8B-B14F-4D97-AF65-F5344CB8AC3E}">
        <p14:creationId xmlns:p14="http://schemas.microsoft.com/office/powerpoint/2010/main" val="12165976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Date Placeholder 4"/>
          <p:cNvSpPr>
            <a:spLocks noGrp="1" noChangeArrowheads="1"/>
          </p:cNvSpPr>
          <p:nvPr>
            <p:ph type="dt" sz="half" idx="10"/>
          </p:nvPr>
        </p:nvSpPr>
        <p:spPr>
          <a:xfrm>
            <a:off x="609600" y="6662056"/>
            <a:ext cx="2894320" cy="195944"/>
          </a:xfrm>
          <a:prstGeom prst="rect">
            <a:avLst/>
          </a:prstGeom>
          <a:ln/>
        </p:spPr>
        <p:txBody>
          <a:bodyPr/>
          <a:lstStyle>
            <a:lvl1pPr>
              <a:defRPr/>
            </a:lvl1pPr>
          </a:lstStyle>
          <a:p>
            <a:pPr fontAlgn="auto">
              <a:spcBef>
                <a:spcPts val="0"/>
              </a:spcBef>
              <a:spcAft>
                <a:spcPts val="0"/>
              </a:spcAft>
              <a:defRPr/>
            </a:pPr>
            <a:endParaRPr lang="en-US">
              <a:solidFill>
                <a:srgbClr val="000000"/>
              </a:solidFill>
              <a:latin typeface="Franklin Gothic Book"/>
            </a:endParaRPr>
          </a:p>
        </p:txBody>
      </p:sp>
      <p:sp>
        <p:nvSpPr>
          <p:cNvPr id="6"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BE6D4B03-E339-4C9D-AC39-0BD7C921B5B0}"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19933546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3" y="1231163"/>
            <a:ext cx="4864588" cy="2011094"/>
          </a:xfrm>
        </p:spPr>
        <p:txBody>
          <a:bodyPr tIns="457200" bIns="548640"/>
          <a:lstStyle>
            <a:lvl1pPr algn="r">
              <a:defRPr sz="2400" b="1" spc="30" baseline="0">
                <a:solidFill>
                  <a:schemeClr val="tx1"/>
                </a:solidFill>
                <a:latin typeface="Franklin Gothic Book"/>
                <a:cs typeface="Franklin Gothic Book"/>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3885634" y="4263457"/>
            <a:ext cx="4968114"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dirty="0"/>
              <a:t>Meeting date(s), Arial 20pt.</a:t>
            </a:r>
          </a:p>
        </p:txBody>
      </p:sp>
      <p:sp>
        <p:nvSpPr>
          <p:cNvPr id="28" name="Text Placeholder 37"/>
          <p:cNvSpPr>
            <a:spLocks noGrp="1"/>
          </p:cNvSpPr>
          <p:nvPr>
            <p:ph type="body" sz="quarter" idx="15" hasCustomPrompt="1"/>
          </p:nvPr>
        </p:nvSpPr>
        <p:spPr>
          <a:xfrm>
            <a:off x="3886164" y="4722131"/>
            <a:ext cx="4972728"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3886164" y="5222875"/>
            <a:ext cx="4972726"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dirty="0"/>
              <a:t>Speaker’s title, Arial 16pt.</a:t>
            </a:r>
          </a:p>
        </p:txBody>
      </p:sp>
      <p:sp>
        <p:nvSpPr>
          <p:cNvPr id="30" name="Text Placeholder 43"/>
          <p:cNvSpPr>
            <a:spLocks noGrp="1"/>
          </p:cNvSpPr>
          <p:nvPr>
            <p:ph type="body" sz="quarter" idx="17" hasCustomPrompt="1"/>
          </p:nvPr>
        </p:nvSpPr>
        <p:spPr>
          <a:xfrm>
            <a:off x="3894625" y="3760788"/>
            <a:ext cx="4959912"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
        <p:nvSpPr>
          <p:cNvPr id="15" name="Text Placeholder 14"/>
          <p:cNvSpPr>
            <a:spLocks noGrp="1"/>
          </p:cNvSpPr>
          <p:nvPr>
            <p:ph type="body" sz="quarter" idx="22" hasCustomPrompt="1"/>
          </p:nvPr>
        </p:nvSpPr>
        <p:spPr>
          <a:xfrm>
            <a:off x="1" y="4972056"/>
            <a:ext cx="3282950"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3" y="5603875"/>
            <a:ext cx="6416675"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3" y="6224588"/>
            <a:ext cx="6416675"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15056065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Rectangle 9"/>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rgbClr val="000000"/>
              </a:solidFill>
            </a:endParaRPr>
          </a:p>
        </p:txBody>
      </p:sp>
      <p:sp>
        <p:nvSpPr>
          <p:cNvPr id="30" name="Text Placeholder 43"/>
          <p:cNvSpPr>
            <a:spLocks noGrp="1"/>
          </p:cNvSpPr>
          <p:nvPr>
            <p:ph type="body" sz="quarter" idx="17" hasCustomPrompt="1"/>
          </p:nvPr>
        </p:nvSpPr>
        <p:spPr>
          <a:xfrm>
            <a:off x="3444243" y="3200400"/>
            <a:ext cx="5410297"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Section Break (Click to Add Title)</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Tree>
    <p:extLst>
      <p:ext uri="{BB962C8B-B14F-4D97-AF65-F5344CB8AC3E}">
        <p14:creationId xmlns:p14="http://schemas.microsoft.com/office/powerpoint/2010/main" val="24809202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F6EFC63E-F8D9-44BB-A462-AC735E845F95}"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19241198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491318" y="1310185"/>
            <a:ext cx="8235345"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274638"/>
            <a:ext cx="8229600" cy="731520"/>
          </a:xfrm>
        </p:spPr>
        <p:txBody>
          <a:bodyPr/>
          <a:lstStyle>
            <a:lvl1pPr algn="l">
              <a:defRPr/>
            </a:lvl1pPr>
          </a:lstStyle>
          <a:p>
            <a:r>
              <a:rPr lang="en-US"/>
              <a:t>Click to edit Master title style</a:t>
            </a:r>
            <a:endParaRPr lang="en-US" dirty="0"/>
          </a:p>
        </p:txBody>
      </p:sp>
      <p:sp>
        <p:nvSpPr>
          <p:cNvPr id="4" name="Date Placeholder 2"/>
          <p:cNvSpPr>
            <a:spLocks noGrp="1"/>
          </p:cNvSpPr>
          <p:nvPr>
            <p:ph type="dt" sz="half" idx="14"/>
          </p:nvPr>
        </p:nvSpPr>
        <p:spPr>
          <a:xfrm>
            <a:off x="3656016" y="6478594"/>
            <a:ext cx="1279525"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3"/>
          <p:cNvSpPr>
            <a:spLocks noGrp="1"/>
          </p:cNvSpPr>
          <p:nvPr>
            <p:ph type="sldNum" sz="quarter" idx="15"/>
          </p:nvPr>
        </p:nvSpPr>
        <p:spPr>
          <a:xfrm>
            <a:off x="5265860" y="6478593"/>
            <a:ext cx="341068"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195175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23459" y="1365664"/>
            <a:ext cx="7377545"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17518" y="2663896"/>
            <a:ext cx="7371608" cy="1492477"/>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34713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57435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userDrawn="1"/>
        </p:nvSpPr>
        <p:spPr>
          <a:xfrm>
            <a:off x="5686426" y="5932488"/>
            <a:ext cx="3157538"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92" eaLnBrk="0" hangingPunct="0">
              <a:defRPr/>
            </a:pPr>
            <a:endParaRPr lang="en-US" altLang="en-US" sz="1350" dirty="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321470" y="2362882"/>
            <a:ext cx="8522679" cy="2019114"/>
          </a:xfrm>
        </p:spPr>
        <p:txBody>
          <a:bodyPr anchor="ctr">
            <a:normAutofit/>
          </a:bodyPr>
          <a:lstStyle>
            <a:lvl1pPr>
              <a:defRPr sz="22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2807676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3162300"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8" y="1627188"/>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8" y="2671763"/>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4028" y="3740150"/>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4028" y="4797425"/>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0056" y="83137"/>
            <a:ext cx="8326041" cy="1258785"/>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18066" y="2588445"/>
            <a:ext cx="5308269" cy="3028208"/>
          </a:xfrm>
        </p:spPr>
        <p:txBody>
          <a:bodyPr/>
          <a:lstStyle>
            <a:lvl1pPr marL="0" indent="-128585">
              <a:buClr>
                <a:schemeClr val="tx2"/>
              </a:buClr>
              <a:buSzPct val="90000"/>
              <a:buFont typeface="Wingdings" charset="2"/>
              <a:buChar char="§"/>
              <a:defRPr/>
            </a:lvl1pPr>
            <a:lvl2pPr marL="0" indent="-128585">
              <a:buClr>
                <a:schemeClr val="tx2"/>
              </a:buClr>
              <a:buSzPct val="90000"/>
              <a:buFont typeface="Wingdings" charset="2"/>
              <a:buChar char="§"/>
              <a:defRPr/>
            </a:lvl2pPr>
            <a:lvl3pPr marL="385754" indent="-128585">
              <a:buClr>
                <a:schemeClr val="tx2"/>
              </a:buClr>
              <a:buSzPct val="90000"/>
              <a:buFont typeface="Wingdings" charset="2"/>
              <a:buChar char="§"/>
              <a:defRPr sz="1125"/>
            </a:lvl3pPr>
            <a:lvl4pPr marL="642922" indent="-128585">
              <a:buClr>
                <a:schemeClr val="tx2"/>
              </a:buClr>
              <a:buSzPct val="90000"/>
              <a:buFont typeface="Wingdings" charset="2"/>
              <a:buChar char="§"/>
              <a:defRPr/>
            </a:lvl4pPr>
            <a:lvl5pPr marL="900091" indent="-128585">
              <a:buClr>
                <a:schemeClr val="tx2"/>
              </a:buClr>
              <a:buSzPct val="9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a:xfrm>
            <a:off x="439342" y="1543056"/>
            <a:ext cx="2400300" cy="4086225"/>
          </a:xfrm>
        </p:spPr>
        <p:txBody>
          <a:bodyPr lIns="0" tIns="0" rIns="0" bIns="0">
            <a:noAutofit/>
          </a:bodyPr>
          <a:lstStyle>
            <a:lvl1pPr>
              <a:lnSpc>
                <a:spcPct val="160000"/>
              </a:lnSpc>
              <a:buFontTx/>
              <a:buNone/>
              <a:defRPr sz="2475"/>
            </a:lvl1pPr>
            <a:lvl2pPr marL="0" indent="0">
              <a:lnSpc>
                <a:spcPct val="160000"/>
              </a:lnSpc>
              <a:buFontTx/>
              <a:buNone/>
              <a:defRPr sz="2250"/>
            </a:lvl2pPr>
            <a:lvl3pPr marL="257168" indent="0">
              <a:lnSpc>
                <a:spcPct val="160000"/>
              </a:lnSpc>
              <a:buFontTx/>
              <a:buNone/>
              <a:defRPr sz="2025"/>
            </a:lvl3pPr>
            <a:lvl4pPr marL="514337" indent="0">
              <a:lnSpc>
                <a:spcPct val="160000"/>
              </a:lnSpc>
              <a:buFontTx/>
              <a:buNone/>
              <a:defRPr sz="1800"/>
            </a:lvl4pPr>
            <a:lvl5pPr marL="771506" indent="0">
              <a:lnSpc>
                <a:spcPct val="160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2" name="Footer Placeholder 4"/>
          <p:cNvSpPr>
            <a:spLocks noGrp="1"/>
          </p:cNvSpPr>
          <p:nvPr>
            <p:ph type="ftr" sz="quarter" idx="15"/>
          </p:nvPr>
        </p:nvSpPr>
        <p:spPr>
          <a:xfrm>
            <a:off x="1603378" y="6226181"/>
            <a:ext cx="472916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3"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A1A6E02B-33B2-4B3F-A839-A7601A33199E}"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2307835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4025" y="2671763"/>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5" y="3740150"/>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5" y="4797425"/>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585916"/>
            <a:ext cx="8358187" cy="4086225"/>
          </a:xfrm>
        </p:spPr>
        <p:txBody>
          <a:bodyPr lIns="0" tIns="0" rIns="0" bIns="0">
            <a:noAutofit/>
          </a:bodyPr>
          <a:lstStyle>
            <a:lvl1pPr algn="ctr">
              <a:lnSpc>
                <a:spcPct val="155000"/>
              </a:lnSpc>
              <a:buFontTx/>
              <a:buNone/>
              <a:defRPr sz="2475"/>
            </a:lvl1pPr>
            <a:lvl2pPr marL="0" indent="0" algn="ctr">
              <a:lnSpc>
                <a:spcPct val="155000"/>
              </a:lnSpc>
              <a:buFontTx/>
              <a:buNone/>
              <a:defRPr sz="2250"/>
            </a:lvl2pPr>
            <a:lvl3pPr marL="257168" indent="0" algn="ctr">
              <a:lnSpc>
                <a:spcPct val="155000"/>
              </a:lnSpc>
              <a:buFontTx/>
              <a:buNone/>
              <a:defRPr sz="2025"/>
            </a:lvl3pPr>
            <a:lvl4pPr marL="514337" indent="0" algn="ctr">
              <a:lnSpc>
                <a:spcPct val="155000"/>
              </a:lnSpc>
              <a:buFontTx/>
              <a:buNone/>
              <a:defRPr sz="1800"/>
            </a:lvl4pPr>
            <a:lvl5pPr marL="771506" indent="0" algn="ctr">
              <a:lnSpc>
                <a:spcPct val="155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0" name="Footer Placeholder 4"/>
          <p:cNvSpPr>
            <a:spLocks noGrp="1"/>
          </p:cNvSpPr>
          <p:nvPr>
            <p:ph type="ftr" sz="quarter" idx="15"/>
          </p:nvPr>
        </p:nvSpPr>
        <p:spPr>
          <a:xfrm>
            <a:off x="1603378" y="6226181"/>
            <a:ext cx="463391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1"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4B4EF199-5C60-4CA1-9953-629704BE1536}"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9190637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2486025"/>
            <a:ext cx="8358187" cy="3271838"/>
          </a:xfrm>
        </p:spPr>
        <p:txBody>
          <a:bodyPr lIns="0" tIns="0" rIns="0" bIns="0">
            <a:noAutofit/>
          </a:bodyPr>
          <a:lstStyle>
            <a:lvl1pPr marL="257168" indent="-128585" algn="ctr">
              <a:lnSpc>
                <a:spcPct val="100000"/>
              </a:lnSpc>
              <a:spcBef>
                <a:spcPts val="900"/>
              </a:spcBef>
              <a:buFont typeface="Wingdings" charset="2"/>
              <a:buChar char="§"/>
              <a:defRPr sz="1575"/>
            </a:lvl1pPr>
            <a:lvl2pPr marL="257168" indent="-128585" algn="ctr">
              <a:lnSpc>
                <a:spcPct val="100000"/>
              </a:lnSpc>
              <a:spcBef>
                <a:spcPts val="900"/>
              </a:spcBef>
              <a:buFont typeface="Wingdings" charset="2"/>
              <a:buChar char="§"/>
              <a:defRPr sz="1575"/>
            </a:lvl2pPr>
            <a:lvl3pPr marL="514337" indent="-128585" algn="ctr">
              <a:lnSpc>
                <a:spcPct val="100000"/>
              </a:lnSpc>
              <a:spcBef>
                <a:spcPts val="900"/>
              </a:spcBef>
              <a:buFont typeface="Wingdings" charset="2"/>
              <a:buChar char="§"/>
              <a:defRPr sz="1575"/>
            </a:lvl3pPr>
            <a:lvl4pPr marL="771506" indent="-128585" algn="ctr">
              <a:lnSpc>
                <a:spcPct val="100000"/>
              </a:lnSpc>
              <a:spcBef>
                <a:spcPts val="900"/>
              </a:spcBef>
              <a:buFont typeface="Wingdings" charset="2"/>
              <a:buChar char="§"/>
              <a:defRPr sz="1575"/>
            </a:lvl4pPr>
            <a:lvl5pPr marL="1028675" indent="-128585" algn="ctr">
              <a:lnSpc>
                <a:spcPct val="100000"/>
              </a:lnSpc>
              <a:spcBef>
                <a:spcPts val="900"/>
              </a:spcBef>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BEA3D1BA-E4AE-4D99-ACC2-F63F1EAB335D}"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255923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261975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828806"/>
            <a:ext cx="8358187" cy="3929063"/>
          </a:xfrm>
        </p:spPr>
        <p:txBody>
          <a:bodyPr lIns="0" tIns="0" rIns="0" bIns="0">
            <a:noAutofit/>
          </a:bodyPr>
          <a:lstStyle>
            <a:lvl1pPr marL="257168" indent="-128585" algn="ctr">
              <a:lnSpc>
                <a:spcPct val="100000"/>
              </a:lnSpc>
              <a:buFont typeface="Wingdings" charset="2"/>
              <a:buChar char="§"/>
              <a:defRPr sz="1575"/>
            </a:lvl1pPr>
            <a:lvl2pPr marL="257168" indent="-128585" algn="ctr">
              <a:lnSpc>
                <a:spcPct val="100000"/>
              </a:lnSpc>
              <a:buFont typeface="Wingdings" charset="2"/>
              <a:buChar char="§"/>
              <a:defRPr sz="1575"/>
            </a:lvl2pPr>
            <a:lvl3pPr marL="514337" indent="-128585" algn="ctr">
              <a:lnSpc>
                <a:spcPct val="100000"/>
              </a:lnSpc>
              <a:buFont typeface="Wingdings" charset="2"/>
              <a:buChar char="§"/>
              <a:defRPr sz="1575"/>
            </a:lvl3pPr>
            <a:lvl4pPr marL="771506" indent="-128585" algn="ctr">
              <a:lnSpc>
                <a:spcPct val="100000"/>
              </a:lnSpc>
              <a:buFont typeface="Wingdings" charset="2"/>
              <a:buChar char="§"/>
              <a:defRPr sz="1575"/>
            </a:lvl4pPr>
            <a:lvl5pPr marL="1028675" indent="-128585" algn="ctr">
              <a:lnSpc>
                <a:spcPct val="100000"/>
              </a:lnSpc>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E83FBD0B-C542-4823-BBF6-B7A5EEB3544C}"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12493670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6646865" y="1973264"/>
            <a:ext cx="1486304"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92" eaLnBrk="0" hangingPunct="0">
              <a:defRPr/>
            </a:pPr>
            <a:r>
              <a:rPr lang="en-US" altLang="en-US" sz="750" dirty="0">
                <a:solidFill>
                  <a:srgbClr val="3B3838"/>
                </a:solidFill>
                <a:latin typeface="Calibri" panose="020F0502020204030204" pitchFamily="34" charset="0"/>
                <a:cs typeface="Franklin Gothic Book"/>
              </a:rPr>
              <a:t>https://</a:t>
            </a:r>
            <a:r>
              <a:rPr lang="en-US" altLang="en-US" sz="750" dirty="0" err="1">
                <a:solidFill>
                  <a:srgbClr val="3B3838"/>
                </a:solidFill>
                <a:latin typeface="Calibri" panose="020F0502020204030204" pitchFamily="34" charset="0"/>
                <a:cs typeface="Franklin Gothic Book"/>
              </a:rPr>
              <a:t>twitter.com</a:t>
            </a:r>
            <a:r>
              <a:rPr lang="en-US" altLang="en-US" sz="750" dirty="0">
                <a:solidFill>
                  <a:srgbClr val="3B3838"/>
                </a:solidFill>
                <a:latin typeface="Calibri" panose="020F0502020204030204" pitchFamily="34" charset="0"/>
                <a:cs typeface="Franklin Gothic Book"/>
              </a:rPr>
              <a:t>/</a:t>
            </a:r>
            <a:r>
              <a:rPr lang="en-US" altLang="en-US" sz="750" dirty="0" err="1">
                <a:solidFill>
                  <a:srgbClr val="3B3838"/>
                </a:solidFill>
                <a:latin typeface="Calibri" panose="020F0502020204030204" pitchFamily="34" charset="0"/>
                <a:cs typeface="Franklin Gothic Book"/>
              </a:rPr>
              <a:t>SMCoalition</a:t>
            </a:r>
            <a:r>
              <a:rPr lang="en-US" altLang="en-US" sz="750" dirty="0">
                <a:solidFill>
                  <a:srgbClr val="3B3838"/>
                </a:solidFill>
                <a:latin typeface="Calibri" panose="020F0502020204030204" pitchFamily="34" charset="0"/>
                <a:cs typeface="Franklin Gothic Book"/>
              </a:rPr>
              <a:t> </a:t>
            </a:r>
          </a:p>
        </p:txBody>
      </p:sp>
      <p:sp>
        <p:nvSpPr>
          <p:cNvPr id="8" name="Rectangle 7"/>
          <p:cNvSpPr/>
          <p:nvPr userDrawn="1"/>
        </p:nvSpPr>
        <p:spPr>
          <a:xfrm>
            <a:off x="6646863" y="2487615"/>
            <a:ext cx="1838965" cy="213597"/>
          </a:xfrm>
          <a:prstGeom prst="rect">
            <a:avLst/>
          </a:prstGeom>
        </p:spPr>
        <p:txBody>
          <a:bodyPr wrap="none">
            <a:spAutoFit/>
          </a:bodyPr>
          <a:lstStyle/>
          <a:p>
            <a:pPr defTabSz="342892" eaLnBrk="0" hangingPunct="0">
              <a:defRPr/>
            </a:pPr>
            <a:r>
              <a:rPr lang="en-US" sz="788" dirty="0" err="1">
                <a:solidFill>
                  <a:srgbClr val="E7E6E6">
                    <a:lumMod val="25000"/>
                  </a:srgbClr>
                </a:solidFill>
                <a:latin typeface="Franklin Gothic Book"/>
                <a:cs typeface="Franklin Gothic Book"/>
              </a:rPr>
              <a:t>Facebook.com</a:t>
            </a:r>
            <a:r>
              <a:rPr lang="en-US" sz="788" dirty="0">
                <a:solidFill>
                  <a:srgbClr val="E7E6E6">
                    <a:lumMod val="25000"/>
                  </a:srgbClr>
                </a:solidFill>
                <a:latin typeface="Franklin Gothic Book"/>
                <a:cs typeface="Franklin Gothic Book"/>
              </a:rPr>
              <a:t>/</a:t>
            </a:r>
            <a:r>
              <a:rPr lang="en-US" sz="788" dirty="0" err="1">
                <a:solidFill>
                  <a:srgbClr val="E7E6E6">
                    <a:lumMod val="25000"/>
                  </a:srgbClr>
                </a:solidFill>
                <a:latin typeface="Franklin Gothic Book"/>
                <a:cs typeface="Franklin Gothic Book"/>
              </a:rPr>
              <a:t>SMLeadershipCoalition</a:t>
            </a:r>
            <a:endParaRPr lang="en-US" sz="788" dirty="0">
              <a:solidFill>
                <a:srgbClr val="E7E6E6">
                  <a:lumMod val="25000"/>
                </a:srgbClr>
              </a:solidFill>
              <a:latin typeface="Franklin Gothic Book"/>
              <a:cs typeface="Franklin Gothic Book"/>
            </a:endParaRPr>
          </a:p>
        </p:txBody>
      </p:sp>
      <p:sp>
        <p:nvSpPr>
          <p:cNvPr id="9" name="Rectangle 8"/>
          <p:cNvSpPr/>
          <p:nvPr userDrawn="1"/>
        </p:nvSpPr>
        <p:spPr>
          <a:xfrm>
            <a:off x="6646863" y="3059116"/>
            <a:ext cx="2214562" cy="334835"/>
          </a:xfrm>
          <a:prstGeom prst="rect">
            <a:avLst/>
          </a:prstGeom>
        </p:spPr>
        <p:txBody>
          <a:bodyPr>
            <a:spAutoFit/>
          </a:bodyPr>
          <a:lstStyle/>
          <a:p>
            <a:pPr defTabSz="342892" eaLnBrk="0" hangingPunct="0">
              <a:defRPr/>
            </a:pPr>
            <a:r>
              <a:rPr lang="en-US" sz="788" dirty="0">
                <a:solidFill>
                  <a:srgbClr val="E7E6E6">
                    <a:lumMod val="25000"/>
                  </a:srgbClr>
                </a:solidFill>
                <a:latin typeface="Franklin Gothic Book"/>
                <a:cs typeface="Franklin Gothic Book"/>
              </a:rPr>
              <a:t>http://</a:t>
            </a:r>
            <a:r>
              <a:rPr lang="en-US" sz="788" dirty="0" err="1">
                <a:solidFill>
                  <a:srgbClr val="E7E6E6">
                    <a:lumMod val="25000"/>
                  </a:srgbClr>
                </a:solidFill>
                <a:latin typeface="Franklin Gothic Book"/>
                <a:cs typeface="Franklin Gothic Book"/>
              </a:rPr>
              <a:t>www.linkedin.com</a:t>
            </a:r>
            <a:r>
              <a:rPr lang="en-US" sz="788" dirty="0">
                <a:solidFill>
                  <a:srgbClr val="E7E6E6">
                    <a:lumMod val="25000"/>
                  </a:srgbClr>
                </a:solidFill>
                <a:latin typeface="Franklin Gothic Book"/>
                <a:cs typeface="Franklin Gothic Book"/>
              </a:rPr>
              <a:t> /groups </a:t>
            </a:r>
          </a:p>
          <a:p>
            <a:pPr defTabSz="342892" eaLnBrk="0" hangingPunct="0">
              <a:defRPr/>
            </a:pPr>
            <a:r>
              <a:rPr lang="en-US" sz="788" dirty="0">
                <a:solidFill>
                  <a:srgbClr val="E7E6E6">
                    <a:lumMod val="25000"/>
                  </a:srgbClr>
                </a:solidFill>
                <a:latin typeface="Franklin Gothic Book"/>
                <a:cs typeface="Franklin Gothic Book"/>
              </a:rPr>
              <a:t>/Smart-Manufacturing-Leadership-Coalition</a:t>
            </a:r>
          </a:p>
        </p:txBody>
      </p:sp>
      <p:pic>
        <p:nvPicPr>
          <p:cNvPr id="10" name="Picture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9676" y="197644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9676" y="2493969"/>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89676" y="301149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30576" y="451267"/>
            <a:ext cx="5141552"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24640" y="1906649"/>
            <a:ext cx="5158205" cy="2465326"/>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43371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6000"/>
          </a:blip>
          <a:stretch>
            <a:fillRect/>
          </a:stretch>
        </p:blipFill>
        <p:spPr>
          <a:xfrm>
            <a:off x="-1" y="0"/>
            <a:ext cx="9144001" cy="6858000"/>
          </a:xfrm>
          <a:prstGeom prst="rect">
            <a:avLst/>
          </a:prstGeom>
        </p:spPr>
      </p:pic>
      <p:sp>
        <p:nvSpPr>
          <p:cNvPr id="4" name="Title 8"/>
          <p:cNvSpPr>
            <a:spLocks noGrp="1"/>
          </p:cNvSpPr>
          <p:nvPr>
            <p:ph type="ctrTitle"/>
          </p:nvPr>
        </p:nvSpPr>
        <p:spPr>
          <a:xfrm>
            <a:off x="660057" y="3646137"/>
            <a:ext cx="7772400" cy="1829761"/>
          </a:xfrm>
        </p:spPr>
        <p:txBody>
          <a:bodyPr vert="horz" anchor="b">
            <a:normAutofit/>
            <a:scene3d>
              <a:camera prst="orthographicFront"/>
              <a:lightRig rig="soft" dir="t"/>
            </a:scene3d>
            <a:sp3d prstMaterial="softEdge"/>
          </a:bodyPr>
          <a:lstStyle>
            <a:lvl1pPr algn="r">
              <a:defRPr sz="2400" b="0" cap="none">
                <a:solidFill>
                  <a:schemeClr val="accent5"/>
                </a:solidFill>
                <a:effectLst/>
              </a:defRPr>
            </a:lvl1pPr>
          </a:lstStyle>
          <a:p>
            <a:r>
              <a:rPr kumimoji="0" lang="en-US" dirty="0"/>
              <a:t>Click to edit Master title style</a:t>
            </a:r>
          </a:p>
        </p:txBody>
      </p:sp>
      <p:sp>
        <p:nvSpPr>
          <p:cNvPr id="5" name="Subtitle 16"/>
          <p:cNvSpPr>
            <a:spLocks noGrp="1"/>
          </p:cNvSpPr>
          <p:nvPr>
            <p:ph type="subTitle" idx="1"/>
          </p:nvPr>
        </p:nvSpPr>
        <p:spPr>
          <a:xfrm>
            <a:off x="685800" y="5568513"/>
            <a:ext cx="7772400" cy="941485"/>
          </a:xfrm>
        </p:spPr>
        <p:txBody>
          <a:bodyPr lIns="45720" rIns="45720">
            <a:normAutofit/>
          </a:bodyPr>
          <a:lstStyle>
            <a:lvl1pPr marL="0" marR="48005" indent="0" algn="r">
              <a:buNone/>
              <a:defRPr sz="1800">
                <a:solidFill>
                  <a:schemeClr val="tx2">
                    <a:lumMod val="75000"/>
                  </a:schemeClr>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pic>
        <p:nvPicPr>
          <p:cNvPr id="3" name="Picture 2" descr="REMADE inst_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7500" t="11900" r="8844" b="12579"/>
          <a:stretch/>
        </p:blipFill>
        <p:spPr>
          <a:xfrm>
            <a:off x="5172303" y="121940"/>
            <a:ext cx="3355810" cy="1561218"/>
          </a:xfrm>
          <a:prstGeom prst="rect">
            <a:avLst/>
          </a:prstGeom>
        </p:spPr>
      </p:pic>
    </p:spTree>
    <p:extLst>
      <p:ext uri="{BB962C8B-B14F-4D97-AF65-F5344CB8AC3E}">
        <p14:creationId xmlns:p14="http://schemas.microsoft.com/office/powerpoint/2010/main" val="18505747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457200" y="274644"/>
            <a:ext cx="8229600" cy="1029605"/>
          </a:xfrm>
        </p:spPr>
        <p:txBody>
          <a:bodyPr rtlCol="0"/>
          <a:lstStyle/>
          <a:p>
            <a:r>
              <a:rPr kumimoji="0" lang="en-US" dirty="0"/>
              <a:t>Click to edit Master title style</a:t>
            </a:r>
          </a:p>
        </p:txBody>
      </p:sp>
      <p:sp>
        <p:nvSpPr>
          <p:cNvPr id="16" name="Slide Number Placeholder 17"/>
          <p:cNvSpPr>
            <a:spLocks noGrp="1"/>
          </p:cNvSpPr>
          <p:nvPr>
            <p:ph type="sldNum" sz="quarter" idx="4"/>
          </p:nvPr>
        </p:nvSpPr>
        <p:spPr>
          <a:xfrm>
            <a:off x="8458202" y="6442269"/>
            <a:ext cx="245933"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92" fontAlgn="auto">
              <a:spcBef>
                <a:spcPts val="0"/>
              </a:spcBef>
              <a:spcAft>
                <a:spcPts val="0"/>
              </a:spcAft>
            </a:pPr>
            <a:fld id="{6D56EEAD-0332-044B-8491-07E146F0D709}" type="slidenum">
              <a:rPr lang="en-GB" smtClean="0">
                <a:solidFill>
                  <a:prstClr val="white">
                    <a:lumMod val="65000"/>
                  </a:prstClr>
                </a:solidFill>
              </a:rPr>
              <a:pPr defTabSz="342892" fontAlgn="auto">
                <a:spcBef>
                  <a:spcPts val="0"/>
                </a:spcBef>
                <a:spcAft>
                  <a:spcPts val="0"/>
                </a:spcAft>
              </a:pPr>
              <a:t>‹#›</a:t>
            </a:fld>
            <a:endParaRPr lang="en-GB" dirty="0">
              <a:solidFill>
                <a:prstClr val="white">
                  <a:lumMod val="65000"/>
                </a:prstClr>
              </a:solidFill>
            </a:endParaRPr>
          </a:p>
        </p:txBody>
      </p:sp>
      <p:pic>
        <p:nvPicPr>
          <p:cNvPr id="18" name="Picture 17" descr="REMADE inst_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500" t="11900" r="8844" b="12579"/>
          <a:stretch/>
        </p:blipFill>
        <p:spPr>
          <a:xfrm>
            <a:off x="180978" y="6214842"/>
            <a:ext cx="1123758" cy="522804"/>
          </a:xfrm>
          <a:prstGeom prst="rect">
            <a:avLst/>
          </a:prstGeom>
        </p:spPr>
      </p:pic>
      <p:sp>
        <p:nvSpPr>
          <p:cNvPr id="19" name="Footer Placeholder 21"/>
          <p:cNvSpPr>
            <a:spLocks noGrp="1"/>
          </p:cNvSpPr>
          <p:nvPr>
            <p:ph type="ftr" sz="quarter" idx="3"/>
          </p:nvPr>
        </p:nvSpPr>
        <p:spPr>
          <a:xfrm>
            <a:off x="1389720" y="6442274"/>
            <a:ext cx="7068480"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92" fontAlgn="auto">
              <a:spcBef>
                <a:spcPts val="0"/>
              </a:spcBef>
              <a:spcAft>
                <a:spcPts val="0"/>
              </a:spcAft>
            </a:pPr>
            <a:endParaRPr lang="en-GB" dirty="0"/>
          </a:p>
        </p:txBody>
      </p:sp>
      <p:cxnSp>
        <p:nvCxnSpPr>
          <p:cNvPr id="20" name="Straight Connector 19"/>
          <p:cNvCxnSpPr/>
          <p:nvPr userDrawn="1"/>
        </p:nvCxnSpPr>
        <p:spPr>
          <a:xfrm>
            <a:off x="2551814" y="6449283"/>
            <a:ext cx="6140616"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40629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206" y="177114"/>
            <a:ext cx="8804197" cy="577081"/>
          </a:xfrm>
        </p:spPr>
        <p:txBody>
          <a:bodyPr/>
          <a:lstStyle>
            <a:lvl1pPr>
              <a:defRPr sz="2700" b="0">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111204" y="1294023"/>
            <a:ext cx="8651796" cy="1338828"/>
          </a:xfrm>
          <a:prstGeom prst="rect">
            <a:avLst/>
          </a:prstGeom>
        </p:spPr>
        <p:txBody>
          <a:bodyPr>
            <a:spAutoFit/>
          </a:bodyPr>
          <a:lstStyle>
            <a:lvl1pPr>
              <a:buClr>
                <a:schemeClr val="accent1"/>
              </a:buClr>
              <a:defRPr sz="1800">
                <a:solidFill>
                  <a:schemeClr val="accent6">
                    <a:lumMod val="50000"/>
                  </a:schemeClr>
                </a:solidFill>
                <a:latin typeface="Franklin Gothic Book"/>
                <a:cs typeface="Franklin Gothic Book"/>
              </a:defRPr>
            </a:lvl1pPr>
            <a:lvl2pPr marL="386945" indent="-177400">
              <a:buClr>
                <a:schemeClr val="accent1"/>
              </a:buClr>
              <a:buFont typeface="Arial Narrow" pitchFamily="34" charset="0"/>
              <a:buChar char="–"/>
              <a:defRPr sz="1500">
                <a:solidFill>
                  <a:schemeClr val="bg2">
                    <a:lumMod val="25000"/>
                  </a:schemeClr>
                </a:solidFill>
                <a:latin typeface="Franklin Gothic Book"/>
                <a:cs typeface="Franklin Gothic Book"/>
              </a:defRPr>
            </a:lvl2pPr>
            <a:lvl3pPr marL="558390" indent="-126203">
              <a:buClr>
                <a:schemeClr val="accent1"/>
              </a:buClr>
              <a:defRPr sz="1350">
                <a:solidFill>
                  <a:schemeClr val="bg2">
                    <a:lumMod val="25000"/>
                  </a:schemeClr>
                </a:solidFill>
                <a:latin typeface="Franklin Gothic Book"/>
                <a:cs typeface="Franklin Gothic Book"/>
              </a:defRPr>
            </a:lvl3pPr>
            <a:lvl4pPr marL="729836" indent="-171446">
              <a:buClr>
                <a:schemeClr val="accent1"/>
              </a:buClr>
              <a:defRPr sz="1200">
                <a:solidFill>
                  <a:schemeClr val="bg2">
                    <a:lumMod val="25000"/>
                  </a:schemeClr>
                </a:solidFill>
                <a:latin typeface="Franklin Gothic Book"/>
                <a:cs typeface="Franklin Gothic Book"/>
              </a:defRPr>
            </a:lvl4pPr>
            <a:lvl5pPr marL="857228" indent="-127394">
              <a:buClr>
                <a:schemeClr val="accent1"/>
              </a:buClr>
              <a:buFont typeface="Arial" pitchFamily="34" charset="0"/>
              <a:buChar char="•"/>
              <a:defRPr sz="1200">
                <a:solidFill>
                  <a:schemeClr val="bg2">
                    <a:lumMod val="25000"/>
                  </a:schemeClr>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4632325" y="6356356"/>
            <a:ext cx="2895600" cy="365125"/>
          </a:xfrm>
          <a:prstGeom prst="rect">
            <a:avLst/>
          </a:prstGeom>
        </p:spPr>
        <p:txBody>
          <a:bodyPr/>
          <a:lstStyle>
            <a:lvl1pPr>
              <a:defRPr>
                <a:latin typeface="Franklin Gothic Book"/>
              </a:defRPr>
            </a:lvl1pPr>
          </a:lstStyle>
          <a:p>
            <a:pPr fontAlgn="auto">
              <a:spcBef>
                <a:spcPts val="0"/>
              </a:spcBef>
              <a:spcAft>
                <a:spcPts val="0"/>
              </a:spcAft>
              <a:defRPr/>
            </a:pPr>
            <a:endParaRPr lang="en-US" dirty="0">
              <a:solidFill>
                <a:srgbClr val="04617B">
                  <a:shade val="90000"/>
                </a:srgbClr>
              </a:solidFill>
            </a:endParaRPr>
          </a:p>
        </p:txBody>
      </p:sp>
    </p:spTree>
    <p:extLst>
      <p:ext uri="{BB962C8B-B14F-4D97-AF65-F5344CB8AC3E}">
        <p14:creationId xmlns:p14="http://schemas.microsoft.com/office/powerpoint/2010/main" val="10602855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vl1pPr>
          </a:lstStyle>
          <a:p>
            <a:r>
              <a:rPr lang="en-US" dirty="0"/>
              <a:t>Click to edit Master title style</a:t>
            </a:r>
          </a:p>
        </p:txBody>
      </p:sp>
      <p:sp>
        <p:nvSpPr>
          <p:cNvPr id="4" name="Text Placeholder 3"/>
          <p:cNvSpPr>
            <a:spLocks noGrp="1"/>
          </p:cNvSpPr>
          <p:nvPr>
            <p:ph type="body" sz="quarter" idx="10"/>
          </p:nvPr>
        </p:nvSpPr>
        <p:spPr>
          <a:xfrm>
            <a:off x="192088" y="812800"/>
            <a:ext cx="8731250" cy="5530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04121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11055132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30098437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print">
            <a:extLst>
              <a:ext uri="{28A0092B-C50C-407E-A947-70E740481C1C}">
                <a14:useLocalDpi xmlns:a14="http://schemas.microsoft.com/office/drawing/2010/main" val="0"/>
              </a:ext>
            </a:extLst>
          </a:blip>
          <a:srcRect t="28281"/>
          <a:stretch>
            <a:fillRect/>
          </a:stretch>
        </p:blipFill>
        <p:spPr bwMode="auto">
          <a:xfrm>
            <a:off x="647700" y="0"/>
            <a:ext cx="1857375" cy="135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5" descr="photo coll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148138"/>
            <a:ext cx="9166226" cy="272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Subtitle 2"/>
          <p:cNvSpPr>
            <a:spLocks noGrp="1"/>
          </p:cNvSpPr>
          <p:nvPr>
            <p:ph type="subTitle" idx="1"/>
          </p:nvPr>
        </p:nvSpPr>
        <p:spPr>
          <a:xfrm>
            <a:off x="530961" y="1544720"/>
            <a:ext cx="8269754" cy="1381360"/>
          </a:xfrm>
          <a:prstGeom prst="rect">
            <a:avLst/>
          </a:prstGeom>
        </p:spPr>
        <p:txBody>
          <a:bodyPr>
            <a:normAutofit/>
          </a:bodyPr>
          <a:lstStyle>
            <a:lvl1pPr marL="0" indent="0" algn="l">
              <a:buNone/>
              <a:defRPr sz="4000" b="1" i="0">
                <a:solidFill>
                  <a:srgbClr val="282B2E"/>
                </a:solidFill>
                <a:latin typeface="+mj-lt"/>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554669" y="2976351"/>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dirty="0"/>
              <a:t>Click to edit Master text styles</a:t>
            </a:r>
          </a:p>
        </p:txBody>
      </p:sp>
      <p:sp>
        <p:nvSpPr>
          <p:cNvPr id="22" name="Text Placeholder 18"/>
          <p:cNvSpPr>
            <a:spLocks noGrp="1"/>
          </p:cNvSpPr>
          <p:nvPr>
            <p:ph type="body" sz="quarter" idx="13"/>
          </p:nvPr>
        </p:nvSpPr>
        <p:spPr>
          <a:xfrm>
            <a:off x="559105" y="3424166"/>
            <a:ext cx="2849177"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dirty="0"/>
              <a:t>Click to edit Master text styles</a:t>
            </a:r>
          </a:p>
        </p:txBody>
      </p:sp>
    </p:spTree>
    <p:extLst>
      <p:ext uri="{BB962C8B-B14F-4D97-AF65-F5344CB8AC3E}">
        <p14:creationId xmlns:p14="http://schemas.microsoft.com/office/powerpoint/2010/main" val="39419978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358211" y="1046531"/>
            <a:ext cx="8427200"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8250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0116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9795518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304613753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6"/>
            <a:ext cx="9144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1382222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358211" y="1046531"/>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44287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5276042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25031153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0"/>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1177317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033185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1093464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Date Placeholder 4"/>
          <p:cNvSpPr>
            <a:spLocks noGrp="1" noChangeArrowheads="1"/>
          </p:cNvSpPr>
          <p:nvPr>
            <p:ph type="dt" sz="half" idx="10"/>
          </p:nvPr>
        </p:nvSpPr>
        <p:spPr>
          <a:xfrm>
            <a:off x="609600" y="6662056"/>
            <a:ext cx="2894320" cy="195944"/>
          </a:xfrm>
          <a:prstGeom prst="rect">
            <a:avLst/>
          </a:prstGeom>
          <a:ln/>
        </p:spPr>
        <p:txBody>
          <a:bodyPr/>
          <a:lstStyle>
            <a:lvl1pPr>
              <a:defRPr/>
            </a:lvl1pPr>
          </a:lstStyle>
          <a:p>
            <a:pPr fontAlgn="auto">
              <a:spcBef>
                <a:spcPts val="0"/>
              </a:spcBef>
              <a:spcAft>
                <a:spcPts val="0"/>
              </a:spcAft>
              <a:defRPr/>
            </a:pPr>
            <a:endParaRPr lang="en-US">
              <a:solidFill>
                <a:srgbClr val="000000"/>
              </a:solidFill>
              <a:latin typeface="Franklin Gothic Book"/>
            </a:endParaRPr>
          </a:p>
        </p:txBody>
      </p:sp>
      <p:sp>
        <p:nvSpPr>
          <p:cNvPr id="6"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BE6D4B03-E339-4C9D-AC39-0BD7C921B5B0}"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23109460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12.png"/><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1.jpeg"/><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theme" Target="../theme/theme4.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32" Type="http://schemas.openxmlformats.org/officeDocument/2006/relationships/theme" Target="../theme/theme6.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31" Type="http://schemas.openxmlformats.org/officeDocument/2006/relationships/slideLayout" Target="../slideLayouts/slideLayout118.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slideLayout" Target="../slideLayouts/slideLayout11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21.xml"/><Relationship Id="rId7" Type="http://schemas.openxmlformats.org/officeDocument/2006/relationships/image" Target="../media/image1.jpeg"/><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theme" Target="../theme/theme7.xml"/><Relationship Id="rId5" Type="http://schemas.openxmlformats.org/officeDocument/2006/relationships/slideLayout" Target="../slideLayouts/slideLayout123.xml"/><Relationship Id="rId4"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fontAlgn="base">
              <a:lnSpc>
                <a:spcPct val="90000"/>
              </a:lnSpc>
              <a:spcBef>
                <a:spcPct val="20000"/>
              </a:spcBef>
              <a:spcAft>
                <a:spcPct val="0"/>
              </a:spcAft>
              <a:buFont typeface="Arial" pitchFamily="-106" charset="0"/>
              <a:buNone/>
            </a:pPr>
            <a:fld id="{1EF35371-194E-174F-9528-630C4585B8CC}" type="slidenum">
              <a:rPr lang="en-US" sz="1000">
                <a:solidFill>
                  <a:srgbClr val="50565C"/>
                </a:solidFill>
                <a:latin typeface="Calibri"/>
                <a:ea typeface="Arial" pitchFamily="-106" charset="0"/>
                <a:cs typeface="Calibri"/>
              </a:rPr>
              <a:pPr marL="342900" indent="-342900" algn="ctr" defTabSz="457200" fontAlgn="base">
                <a:lnSpc>
                  <a:spcPct val="90000"/>
                </a:lnSpc>
                <a:spcBef>
                  <a:spcPct val="20000"/>
                </a:spcBef>
                <a:spcAft>
                  <a:spcPct val="0"/>
                </a:spcAft>
                <a:buFont typeface="Arial" pitchFamily="-106" charset="0"/>
                <a:buNone/>
              </a:pPr>
              <a:t>‹#›</a:t>
            </a:fld>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2235464485"/>
      </p:ext>
    </p:extLst>
  </p:cSld>
  <p:clrMap bg1="lt1" tx1="dk1" bg2="lt2" tx2="dk2" accent1="accent1" accent2="accent2" accent3="accent3" accent4="accent4" accent5="accent5" accent6="accent6" hlink="hlink" folHlink="folHlink"/>
  <p:sldLayoutIdLst>
    <p:sldLayoutId id="2147483725" r:id="rId1"/>
    <p:sldLayoutId id="2147483726" r:id="rId2"/>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0"/>
            <a:ext cx="8763000" cy="65698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2400" y="838200"/>
            <a:ext cx="8763000" cy="5562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21"/>
          <p:cNvGrpSpPr>
            <a:grpSpLocks/>
          </p:cNvGrpSpPr>
          <p:nvPr/>
        </p:nvGrpSpPr>
        <p:grpSpPr bwMode="auto">
          <a:xfrm flipH="1" flipV="1">
            <a:off x="-3" y="656983"/>
            <a:ext cx="9144003" cy="55568"/>
            <a:chOff x="0" y="832104"/>
            <a:chExt cx="9144003" cy="54869"/>
          </a:xfrm>
        </p:grpSpPr>
        <p:sp>
          <p:nvSpPr>
            <p:cNvPr id="11" name="Rectangle 10"/>
            <p:cNvSpPr/>
            <p:nvPr userDrawn="1"/>
          </p:nvSpPr>
          <p:spPr>
            <a:xfrm>
              <a:off x="3305300" y="832137"/>
              <a:ext cx="5838703" cy="548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3" name="Rectangle 12"/>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5" y="6532122"/>
            <a:ext cx="452308" cy="241300"/>
          </a:xfrm>
          <a:prstGeom prst="rect">
            <a:avLst/>
          </a:prstGeom>
        </p:spPr>
        <p:txBody>
          <a:bodyPr>
            <a:prstTxWarp prst="textNoShape">
              <a:avLst/>
            </a:prstTxWarp>
            <a:normAutofit/>
          </a:bodyPr>
          <a:lstStyle/>
          <a:p>
            <a:pPr marL="342900" indent="-342900" algn="ctr" defTabSz="457200">
              <a:lnSpc>
                <a:spcPct val="90000"/>
              </a:lnSpc>
              <a:spcBef>
                <a:spcPct val="20000"/>
              </a:spcBef>
              <a:buFont typeface="Arial" pitchFamily="-106" charset="0"/>
              <a:buNone/>
            </a:pPr>
            <a:fld id="{1EF35371-194E-174F-9528-630C4585B8CC}" type="slidenum">
              <a:rPr lang="en-US" sz="1000" smtClean="0">
                <a:solidFill>
                  <a:srgbClr val="4C4C4C"/>
                </a:solidFill>
                <a:latin typeface="Arial" pitchFamily="-106" charset="0"/>
                <a:ea typeface="Arial" pitchFamily="-106" charset="0"/>
                <a:cs typeface="Arial" pitchFamily="-106" charset="0"/>
              </a:rPr>
              <a:pPr marL="342900" indent="-342900" algn="ctr" defTabSz="457200">
                <a:lnSpc>
                  <a:spcPct val="90000"/>
                </a:lnSpc>
                <a:spcBef>
                  <a:spcPct val="20000"/>
                </a:spcBef>
                <a:buFont typeface="Arial" pitchFamily="-106" charset="0"/>
                <a:buNone/>
              </a:pPr>
              <a:t>‹#›</a:t>
            </a:fld>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7"/>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78459657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Lst>
  <p:txStyles>
    <p:titleStyle>
      <a:lvl1pPr algn="l" defTabSz="457200" rtl="0" eaLnBrk="1" latinLnBrk="0" hangingPunct="1">
        <a:lnSpc>
          <a:spcPts val="3000"/>
        </a:lnSpc>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a:lnSpc>
                <a:spcPct val="90000"/>
              </a:lnSpc>
              <a:spcBef>
                <a:spcPct val="20000"/>
              </a:spcBef>
              <a:buFont typeface="Arial" pitchFamily="-106" charset="0"/>
              <a:buNone/>
            </a:pPr>
            <a:fld id="{1EF35371-194E-174F-9528-630C4585B8CC}" type="slidenum">
              <a:rPr lang="en-US" sz="1000">
                <a:solidFill>
                  <a:srgbClr val="50565C"/>
                </a:solidFill>
                <a:latin typeface="Calibri"/>
                <a:ea typeface="Arial" pitchFamily="-106" charset="0"/>
                <a:cs typeface="Calibri"/>
              </a:rPr>
              <a:pPr marL="342900" indent="-342900" algn="ctr" defTabSz="457200">
                <a:lnSpc>
                  <a:spcPct val="90000"/>
                </a:lnSpc>
                <a:spcBef>
                  <a:spcPct val="20000"/>
                </a:spcBef>
                <a:buFont typeface="Arial" pitchFamily="-106" charset="0"/>
                <a:buNone/>
              </a:pPr>
              <a:t>‹#›</a:t>
            </a:fld>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44858512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5" r:id="rId4"/>
    <p:sldLayoutId id="2147483846" r:id="rId5"/>
    <p:sldLayoutId id="2147483847" r:id="rId6"/>
    <p:sldLayoutId id="2147483850" r:id="rId7"/>
    <p:sldLayoutId id="2147483851" r:id="rId8"/>
    <p:sldLayoutId id="2147483853" r:id="rId9"/>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16100" y="6578600"/>
            <a:ext cx="732790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25625"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363" y="-38100"/>
            <a:ext cx="8724900"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8691563" y="6605588"/>
            <a:ext cx="452437"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pPr>
            <a:fld id="{3B8FDC89-80CC-DB49-B2EA-BD0F5E541433}" type="slidenum">
              <a:rPr lang="en-US" sz="900">
                <a:solidFill>
                  <a:srgbClr val="FFFFFF"/>
                </a:solidFill>
                <a:latin typeface="Franklin Gothic Book" charset="0"/>
                <a:cs typeface="Franklin Gothic Book"/>
              </a:rPr>
              <a:pPr algn="ctr" eaLnBrk="1" fontAlgn="auto" hangingPunct="1">
                <a:lnSpc>
                  <a:spcPct val="90000"/>
                </a:lnSpc>
                <a:spcBef>
                  <a:spcPct val="20000"/>
                </a:spcBef>
                <a:spcAft>
                  <a:spcPts val="0"/>
                </a:spcAft>
                <a:buFont typeface="Arial" charset="0"/>
                <a:buNone/>
              </a:pPr>
              <a:t>‹#›</a:t>
            </a:fld>
            <a:endParaRPr lang="en-US" sz="900" dirty="0">
              <a:solidFill>
                <a:srgbClr val="FFFFFF"/>
              </a:solidFill>
              <a:latin typeface="Franklin Gothic Book" charset="0"/>
              <a:cs typeface="Franklin Gothic Book"/>
            </a:endParaRPr>
          </a:p>
        </p:txBody>
      </p:sp>
      <p:sp>
        <p:nvSpPr>
          <p:cNvPr id="11" name="Rectangle 10"/>
          <p:cNvSpPr/>
          <p:nvPr/>
        </p:nvSpPr>
        <p:spPr bwMode="auto">
          <a:xfrm flipH="1" flipV="1">
            <a:off x="0" y="787400"/>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73025" y="6596063"/>
            <a:ext cx="4945063" cy="238125"/>
          </a:xfrm>
          <a:prstGeom prst="rect">
            <a:avLst/>
          </a:prstGeom>
          <a:noFill/>
        </p:spPr>
        <p:txBody>
          <a:bodyPr>
            <a:spAutoFit/>
          </a:bodyPr>
          <a:lstStyle/>
          <a:p>
            <a:pPr fontAlgn="auto">
              <a:spcBef>
                <a:spcPts val="0"/>
              </a:spcBef>
              <a:spcAft>
                <a:spcPts val="0"/>
              </a:spcAft>
              <a:defRPr/>
            </a:pPr>
            <a:r>
              <a:rPr lang="en-US" sz="950"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363" y="104775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3184142"/>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 id="2147483901" r:id="rId18"/>
    <p:sldLayoutId id="2147483902" r:id="rId19"/>
    <p:sldLayoutId id="2147483903" r:id="rId20"/>
    <p:sldLayoutId id="2147483904" r:id="rId21"/>
    <p:sldLayoutId id="2147483905" r:id="rId22"/>
    <p:sldLayoutId id="2147483906" r:id="rId23"/>
    <p:sldLayoutId id="2147483907" r:id="rId24"/>
    <p:sldLayoutId id="2147483908" r:id="rId25"/>
    <p:sldLayoutId id="2147483909" r:id="rId26"/>
    <p:sldLayoutId id="2147483910" r:id="rId27"/>
    <p:sldLayoutId id="2147483911" r:id="rId28"/>
    <p:sldLayoutId id="2147483912" r:id="rId29"/>
    <p:sldLayoutId id="2147483913" r:id="rId30"/>
    <p:sldLayoutId id="2147483914" r:id="rId31"/>
    <p:sldLayoutId id="2147483915" r:id="rId32"/>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16100" y="6578600"/>
            <a:ext cx="732790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25625"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363" y="-38100"/>
            <a:ext cx="8724900"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8691563" y="6605588"/>
            <a:ext cx="452437"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pPr>
            <a:fld id="{3B8FDC89-80CC-DB49-B2EA-BD0F5E541433}" type="slidenum">
              <a:rPr lang="en-US" sz="900">
                <a:solidFill>
                  <a:srgbClr val="FFFFFF"/>
                </a:solidFill>
                <a:latin typeface="Franklin Gothic Book" charset="0"/>
                <a:cs typeface="Franklin Gothic Book"/>
              </a:rPr>
              <a:pPr algn="ctr" eaLnBrk="1" fontAlgn="auto" hangingPunct="1">
                <a:lnSpc>
                  <a:spcPct val="90000"/>
                </a:lnSpc>
                <a:spcBef>
                  <a:spcPct val="20000"/>
                </a:spcBef>
                <a:spcAft>
                  <a:spcPts val="0"/>
                </a:spcAft>
                <a:buFont typeface="Arial" charset="0"/>
                <a:buNone/>
              </a:pPr>
              <a:t>‹#›</a:t>
            </a:fld>
            <a:endParaRPr lang="en-US" sz="900" dirty="0">
              <a:solidFill>
                <a:srgbClr val="FFFFFF"/>
              </a:solidFill>
              <a:latin typeface="Franklin Gothic Book" charset="0"/>
              <a:cs typeface="Franklin Gothic Book"/>
            </a:endParaRPr>
          </a:p>
        </p:txBody>
      </p:sp>
      <p:sp>
        <p:nvSpPr>
          <p:cNvPr id="11" name="Rectangle 10"/>
          <p:cNvSpPr/>
          <p:nvPr/>
        </p:nvSpPr>
        <p:spPr bwMode="auto">
          <a:xfrm flipH="1" flipV="1">
            <a:off x="0" y="787400"/>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73025" y="6596063"/>
            <a:ext cx="4945063" cy="238125"/>
          </a:xfrm>
          <a:prstGeom prst="rect">
            <a:avLst/>
          </a:prstGeom>
          <a:noFill/>
        </p:spPr>
        <p:txBody>
          <a:bodyPr>
            <a:spAutoFit/>
          </a:bodyPr>
          <a:lstStyle/>
          <a:p>
            <a:pPr fontAlgn="auto">
              <a:spcBef>
                <a:spcPts val="0"/>
              </a:spcBef>
              <a:spcAft>
                <a:spcPts val="0"/>
              </a:spcAft>
              <a:defRPr/>
            </a:pPr>
            <a:r>
              <a:rPr lang="en-US" sz="950"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363" y="104775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6790318"/>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7" r:id="rId10"/>
    <p:sldLayoutId id="2147483928" r:id="rId11"/>
    <p:sldLayoutId id="2147483929" r:id="rId12"/>
    <p:sldLayoutId id="2147483931" r:id="rId13"/>
    <p:sldLayoutId id="2147483932" r:id="rId14"/>
    <p:sldLayoutId id="2147483933" r:id="rId15"/>
    <p:sldLayoutId id="2147483934" r:id="rId16"/>
    <p:sldLayoutId id="2147483935" r:id="rId17"/>
    <p:sldLayoutId id="2147483936" r:id="rId18"/>
    <p:sldLayoutId id="2147483937" r:id="rId19"/>
    <p:sldLayoutId id="2147483938" r:id="rId20"/>
    <p:sldLayoutId id="2147483939" r:id="rId21"/>
    <p:sldLayoutId id="2147483940" r:id="rId22"/>
    <p:sldLayoutId id="2147483941" r:id="rId23"/>
    <p:sldLayoutId id="2147483942" r:id="rId24"/>
    <p:sldLayoutId id="2147483943" r:id="rId25"/>
    <p:sldLayoutId id="2147483944" r:id="rId26"/>
    <p:sldLayoutId id="2147483945" r:id="rId27"/>
    <p:sldLayoutId id="2147483946" r:id="rId28"/>
    <p:sldLayoutId id="2147483948" r:id="rId29"/>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16100" y="6578600"/>
            <a:ext cx="732790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25625"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363" y="-38100"/>
            <a:ext cx="8724900"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8691563" y="6605588"/>
            <a:ext cx="452437"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pPr>
            <a:fld id="{3B8FDC89-80CC-DB49-B2EA-BD0F5E541433}" type="slidenum">
              <a:rPr lang="en-US" sz="900">
                <a:solidFill>
                  <a:srgbClr val="FFFFFF"/>
                </a:solidFill>
                <a:latin typeface="Franklin Gothic Book" charset="0"/>
                <a:cs typeface="Franklin Gothic Book"/>
              </a:rPr>
              <a:pPr algn="ctr" eaLnBrk="1" fontAlgn="auto" hangingPunct="1">
                <a:lnSpc>
                  <a:spcPct val="90000"/>
                </a:lnSpc>
                <a:spcBef>
                  <a:spcPct val="20000"/>
                </a:spcBef>
                <a:spcAft>
                  <a:spcPts val="0"/>
                </a:spcAft>
                <a:buFont typeface="Arial" charset="0"/>
                <a:buNone/>
              </a:pPr>
              <a:t>‹#›</a:t>
            </a:fld>
            <a:endParaRPr lang="en-US" sz="900" dirty="0">
              <a:solidFill>
                <a:srgbClr val="FFFFFF"/>
              </a:solidFill>
              <a:latin typeface="Franklin Gothic Book" charset="0"/>
              <a:cs typeface="Franklin Gothic Book"/>
            </a:endParaRPr>
          </a:p>
        </p:txBody>
      </p:sp>
      <p:sp>
        <p:nvSpPr>
          <p:cNvPr id="11" name="Rectangle 10"/>
          <p:cNvSpPr/>
          <p:nvPr/>
        </p:nvSpPr>
        <p:spPr bwMode="auto">
          <a:xfrm flipH="1" flipV="1">
            <a:off x="0" y="787400"/>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73025" y="6596063"/>
            <a:ext cx="4945063" cy="238125"/>
          </a:xfrm>
          <a:prstGeom prst="rect">
            <a:avLst/>
          </a:prstGeom>
          <a:noFill/>
        </p:spPr>
        <p:txBody>
          <a:bodyPr>
            <a:spAutoFit/>
          </a:bodyPr>
          <a:lstStyle/>
          <a:p>
            <a:pPr fontAlgn="auto">
              <a:spcBef>
                <a:spcPts val="0"/>
              </a:spcBef>
              <a:spcAft>
                <a:spcPts val="0"/>
              </a:spcAft>
              <a:defRPr/>
            </a:pPr>
            <a:r>
              <a:rPr lang="en-US" sz="950"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363" y="104775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6633241"/>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1" r:id="rId11"/>
    <p:sldLayoutId id="2147483962" r:id="rId12"/>
    <p:sldLayoutId id="2147483964" r:id="rId13"/>
    <p:sldLayoutId id="2147483965" r:id="rId14"/>
    <p:sldLayoutId id="2147483966" r:id="rId15"/>
    <p:sldLayoutId id="2147483967" r:id="rId16"/>
    <p:sldLayoutId id="2147483968" r:id="rId17"/>
    <p:sldLayoutId id="2147483969" r:id="rId18"/>
    <p:sldLayoutId id="2147483970" r:id="rId19"/>
    <p:sldLayoutId id="2147483971" r:id="rId20"/>
    <p:sldLayoutId id="2147483972" r:id="rId21"/>
    <p:sldLayoutId id="2147483973" r:id="rId22"/>
    <p:sldLayoutId id="2147483974" r:id="rId23"/>
    <p:sldLayoutId id="2147483975" r:id="rId24"/>
    <p:sldLayoutId id="2147483976" r:id="rId25"/>
    <p:sldLayoutId id="2147483977" r:id="rId26"/>
    <p:sldLayoutId id="2147483978" r:id="rId27"/>
    <p:sldLayoutId id="2147483979" r:id="rId28"/>
    <p:sldLayoutId id="2147483980" r:id="rId29"/>
    <p:sldLayoutId id="2147483981" r:id="rId30"/>
    <p:sldLayoutId id="2147483988" r:id="rId31"/>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a:lnSpc>
                <a:spcPct val="90000"/>
              </a:lnSpc>
              <a:spcBef>
                <a:spcPct val="20000"/>
              </a:spcBef>
              <a:buFont typeface="Arial" pitchFamily="-106" charset="0"/>
              <a:buNone/>
            </a:pPr>
            <a:fld id="{1EF35371-194E-174F-9528-630C4585B8CC}" type="slidenum">
              <a:rPr lang="en-US" sz="1000">
                <a:solidFill>
                  <a:srgbClr val="50565C"/>
                </a:solidFill>
                <a:latin typeface="Calibri"/>
                <a:ea typeface="Arial" pitchFamily="-106" charset="0"/>
                <a:cs typeface="Calibri"/>
              </a:rPr>
              <a:pPr marL="342900" indent="-342900" algn="ctr" defTabSz="457200">
                <a:lnSpc>
                  <a:spcPct val="90000"/>
                </a:lnSpc>
                <a:spcBef>
                  <a:spcPct val="20000"/>
                </a:spcBef>
                <a:buFont typeface="Arial" pitchFamily="-106" charset="0"/>
                <a:buNone/>
              </a:pPr>
              <a:t>‹#›</a:t>
            </a:fld>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3159600676"/>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98.xml"/><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9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whitehouse.gov/presidential-actions/presidential-executive-order-federal-strategy-ensure-secure-reliable-supplies-critical-minerals/" TargetMode="External"/><Relationship Id="rId7"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97.xml"/><Relationship Id="rId6" Type="http://schemas.openxmlformats.org/officeDocument/2006/relationships/image" Target="../media/image30.png"/><Relationship Id="rId5" Type="http://schemas.openxmlformats.org/officeDocument/2006/relationships/hyperlink" Target="https://www.commerce.gov/sites/default/files/2020-01/Critical_Minerals_Strategy_Final.pdf" TargetMode="External"/><Relationship Id="rId4" Type="http://schemas.openxmlformats.org/officeDocument/2006/relationships/hyperlink" Target="https://www.federalregister.gov/documents/2018/05/18/2018-10667/final-list-of-critical-minerals-201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97.xml"/></Relationships>
</file>

<file path=ppt/slides/_rels/slide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9.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energy.gov/sites/prod/files/2020/04/f73/Critical%20Materials%20Supply%20Chain%20White%20Paper%20April%202020.pdf" TargetMode="External"/><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9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7.xml"/></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8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8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9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0960" y="1666640"/>
            <a:ext cx="8471371" cy="1381360"/>
          </a:xfrm>
        </p:spPr>
        <p:txBody>
          <a:bodyPr>
            <a:normAutofit/>
          </a:bodyPr>
          <a:lstStyle/>
          <a:p>
            <a:r>
              <a:rPr lang="en-US" sz="2800" b="0" dirty="0" smtClean="0"/>
              <a:t>Critical Materials</a:t>
            </a:r>
            <a:endParaRPr lang="en-US" sz="2800" b="0" dirty="0"/>
          </a:p>
          <a:p>
            <a:endParaRPr lang="en-US" sz="2400" b="0" dirty="0"/>
          </a:p>
        </p:txBody>
      </p:sp>
      <p:sp>
        <p:nvSpPr>
          <p:cNvPr id="3" name="Text Placeholder 2"/>
          <p:cNvSpPr>
            <a:spLocks noGrp="1"/>
          </p:cNvSpPr>
          <p:nvPr>
            <p:ph type="body" sz="quarter" idx="10"/>
          </p:nvPr>
        </p:nvSpPr>
        <p:spPr>
          <a:xfrm>
            <a:off x="530960" y="2438400"/>
            <a:ext cx="5981000" cy="838200"/>
          </a:xfrm>
        </p:spPr>
        <p:txBody>
          <a:bodyPr/>
          <a:lstStyle/>
          <a:p>
            <a:r>
              <a:rPr lang="en-US" sz="1800" b="0" dirty="0" smtClean="0"/>
              <a:t>Helena Khazdozian, </a:t>
            </a:r>
            <a:r>
              <a:rPr lang="en-US" sz="1800" b="0" dirty="0"/>
              <a:t>Technology Manager</a:t>
            </a:r>
          </a:p>
          <a:p>
            <a:r>
              <a:rPr lang="en-US" sz="1800" b="0" dirty="0"/>
              <a:t>Advanced Manufacturing Office</a:t>
            </a:r>
          </a:p>
        </p:txBody>
      </p:sp>
      <p:sp>
        <p:nvSpPr>
          <p:cNvPr id="4" name="Text Placeholder 3"/>
          <p:cNvSpPr>
            <a:spLocks noGrp="1"/>
          </p:cNvSpPr>
          <p:nvPr>
            <p:ph type="body" sz="quarter" idx="13"/>
          </p:nvPr>
        </p:nvSpPr>
        <p:spPr>
          <a:xfrm>
            <a:off x="524471" y="3429000"/>
            <a:ext cx="4448477" cy="478467"/>
          </a:xfrm>
        </p:spPr>
        <p:txBody>
          <a:bodyPr>
            <a:noAutofit/>
          </a:bodyPr>
          <a:lstStyle/>
          <a:p>
            <a:r>
              <a:rPr lang="en-US" sz="1800" dirty="0"/>
              <a:t>AMO Peer Review</a:t>
            </a:r>
          </a:p>
          <a:p>
            <a:r>
              <a:rPr lang="en-US" sz="1800" dirty="0"/>
              <a:t>June 2020  |  Washington, DC</a:t>
            </a:r>
          </a:p>
        </p:txBody>
      </p:sp>
      <p:sp>
        <p:nvSpPr>
          <p:cNvPr id="7" name="Text Placeholder 2"/>
          <p:cNvSpPr txBox="1">
            <a:spLocks/>
          </p:cNvSpPr>
          <p:nvPr/>
        </p:nvSpPr>
        <p:spPr bwMode="auto">
          <a:xfrm>
            <a:off x="4972948" y="3754547"/>
            <a:ext cx="4171052" cy="33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i="1" dirty="0" err="1">
                <a:solidFill>
                  <a:srgbClr val="005C82"/>
                </a:solidFill>
              </a:rPr>
              <a:t>manufacturing.energy.gov</a:t>
            </a:r>
            <a:endParaRPr i="1" dirty="0">
              <a:solidFill>
                <a:srgbClr val="005C82"/>
              </a:solidFill>
            </a:endParaRPr>
          </a:p>
        </p:txBody>
      </p:sp>
    </p:spTree>
    <p:extLst>
      <p:ext uri="{BB962C8B-B14F-4D97-AF65-F5344CB8AC3E}">
        <p14:creationId xmlns:p14="http://schemas.microsoft.com/office/powerpoint/2010/main" val="3012820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1680814" y="5190925"/>
            <a:ext cx="6886790" cy="1265876"/>
          </a:xfrm>
          <a:prstGeom prst="roundRect">
            <a:avLst>
              <a:gd name="adj" fmla="val 7491"/>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3" name="Picture 52">
            <a:extLst>
              <a:ext uri="{FF2B5EF4-FFF2-40B4-BE49-F238E27FC236}">
                <a16:creationId xmlns:a16="http://schemas.microsoft.com/office/drawing/2014/main" xmlns="" id="{F40DFD43-4036-5C48-B9A9-99B89BCFB6A9}"/>
              </a:ext>
            </a:extLst>
          </p:cNvPr>
          <p:cNvPicPr/>
          <p:nvPr/>
        </p:nvPicPr>
        <p:blipFill rotWithShape="1">
          <a:blip r:embed="rId3"/>
          <a:srcRect l="52453" b="12611"/>
          <a:stretch/>
        </p:blipFill>
        <p:spPr>
          <a:xfrm>
            <a:off x="7669543" y="4981965"/>
            <a:ext cx="1410069" cy="1515647"/>
          </a:xfrm>
          <a:prstGeom prst="rect">
            <a:avLst/>
          </a:prstGeom>
        </p:spPr>
      </p:pic>
      <p:sp>
        <p:nvSpPr>
          <p:cNvPr id="33" name="Rounded Rectangle 32"/>
          <p:cNvSpPr/>
          <p:nvPr/>
        </p:nvSpPr>
        <p:spPr>
          <a:xfrm>
            <a:off x="1680814" y="3873015"/>
            <a:ext cx="6953845" cy="983477"/>
          </a:xfrm>
          <a:prstGeom prst="roundRect">
            <a:avLst>
              <a:gd name="adj" fmla="val 7491"/>
            </a:avLst>
          </a:prstGeom>
          <a:solidFill>
            <a:srgbClr val="FF99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ounded Rectangle 31"/>
          <p:cNvSpPr/>
          <p:nvPr/>
        </p:nvSpPr>
        <p:spPr>
          <a:xfrm>
            <a:off x="1680814" y="2516147"/>
            <a:ext cx="6929786" cy="989053"/>
          </a:xfrm>
          <a:prstGeom prst="roundRect">
            <a:avLst>
              <a:gd name="adj" fmla="val 7491"/>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ounded Rectangle 1"/>
          <p:cNvSpPr/>
          <p:nvPr/>
        </p:nvSpPr>
        <p:spPr>
          <a:xfrm>
            <a:off x="1680816" y="997390"/>
            <a:ext cx="6929784" cy="1141851"/>
          </a:xfrm>
          <a:prstGeom prst="roundRect">
            <a:avLst>
              <a:gd name="adj" fmla="val 7491"/>
            </a:avLst>
          </a:prstGeom>
          <a:solidFill>
            <a:srgbClr val="558E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Title 2">
            <a:extLst>
              <a:ext uri="{FF2B5EF4-FFF2-40B4-BE49-F238E27FC236}">
                <a16:creationId xmlns:a16="http://schemas.microsoft.com/office/drawing/2014/main" xmlns="" id="{169F283D-41A0-40B1-A5BE-269E71C4A7A9}"/>
              </a:ext>
            </a:extLst>
          </p:cNvPr>
          <p:cNvSpPr txBox="1">
            <a:spLocks/>
          </p:cNvSpPr>
          <p:nvPr/>
        </p:nvSpPr>
        <p:spPr>
          <a:xfrm>
            <a:off x="1680814" y="1011450"/>
            <a:ext cx="7261139" cy="1141851"/>
          </a:xfrm>
          <a:prstGeom prst="rect">
            <a:avLst/>
          </a:prstGeom>
        </p:spPr>
        <p:txBody>
          <a:bodyPr vert="horz" wrap="square" lIns="68580" tIns="34290" rIns="68580" bIns="34290" rtlCol="0" anchor="t" anchorCtr="0">
            <a:spAutoFit/>
          </a:bodyPr>
          <a:lstStyle>
            <a:lvl1pPr algn="l" defTabSz="914400" rtl="0" eaLnBrk="1" latinLnBrk="0" hangingPunct="1">
              <a:lnSpc>
                <a:spcPct val="85000"/>
              </a:lnSpc>
              <a:spcBef>
                <a:spcPct val="0"/>
              </a:spcBef>
              <a:buNone/>
              <a:defRPr sz="3600" b="0" i="0" kern="1200" baseline="0">
                <a:solidFill>
                  <a:schemeClr val="tx1">
                    <a:lumMod val="50000"/>
                    <a:lumOff val="50000"/>
                  </a:schemeClr>
                </a:solidFill>
                <a:latin typeface="Arial"/>
                <a:ea typeface="+mj-ea"/>
                <a:cs typeface="Arial"/>
              </a:defRPr>
            </a:lvl1pPr>
          </a:lstStyle>
          <a:p>
            <a:pPr fontAlgn="auto">
              <a:spcAft>
                <a:spcPts val="0"/>
              </a:spcAft>
            </a:pPr>
            <a:r>
              <a:rPr lang="en-US" sz="1800" b="1" dirty="0">
                <a:solidFill>
                  <a:schemeClr val="tx1">
                    <a:lumMod val="50000"/>
                  </a:schemeClr>
                </a:solidFill>
                <a:latin typeface="+mj-lt"/>
              </a:rPr>
              <a:t>Diversifying Supply: </a:t>
            </a:r>
            <a:r>
              <a:rPr lang="en-US" sz="1800" b="1" dirty="0" smtClean="0">
                <a:solidFill>
                  <a:schemeClr val="tx1">
                    <a:lumMod val="50000"/>
                  </a:schemeClr>
                </a:solidFill>
                <a:latin typeface="+mj-lt"/>
              </a:rPr>
              <a:t>Transformational </a:t>
            </a:r>
            <a:r>
              <a:rPr lang="en-US" sz="1800" b="1" dirty="0">
                <a:solidFill>
                  <a:schemeClr val="tx1">
                    <a:lumMod val="50000"/>
                  </a:schemeClr>
                </a:solidFill>
                <a:latin typeface="+mj-lt"/>
              </a:rPr>
              <a:t>Processing </a:t>
            </a:r>
          </a:p>
          <a:p>
            <a:pPr marL="461963" indent="-349250" fontAlgn="auto">
              <a:spcAft>
                <a:spcPts val="0"/>
              </a:spcAft>
              <a:buFont typeface="Arial" panose="020B0604020202020204" pitchFamily="34" charset="0"/>
              <a:buChar char="•"/>
            </a:pPr>
            <a:r>
              <a:rPr lang="en-US" sz="1600" dirty="0" smtClean="0">
                <a:solidFill>
                  <a:schemeClr val="tx1">
                    <a:lumMod val="50000"/>
                  </a:schemeClr>
                </a:solidFill>
                <a:latin typeface="+mn-lt"/>
              </a:rPr>
              <a:t>Demonstrated improved separation of adjacent lanthanides for industrial process (solvent extraction)</a:t>
            </a:r>
            <a:endParaRPr lang="en-US" sz="1600" dirty="0">
              <a:solidFill>
                <a:schemeClr val="tx1">
                  <a:lumMod val="50000"/>
                </a:schemeClr>
              </a:solidFill>
              <a:latin typeface="+mn-lt"/>
            </a:endParaRPr>
          </a:p>
          <a:p>
            <a:pPr marL="461963" indent="-349250" fontAlgn="auto">
              <a:spcAft>
                <a:spcPts val="0"/>
              </a:spcAft>
              <a:buFont typeface="Arial" panose="020B0604020202020204" pitchFamily="34" charset="0"/>
              <a:buChar char="•"/>
            </a:pPr>
            <a:r>
              <a:rPr lang="en-US" sz="1600" dirty="0" smtClean="0">
                <a:solidFill>
                  <a:schemeClr val="tx1">
                    <a:lumMod val="50000"/>
                  </a:schemeClr>
                </a:solidFill>
                <a:latin typeface="+mn-lt"/>
              </a:rPr>
              <a:t>Has the </a:t>
            </a:r>
            <a:r>
              <a:rPr lang="en-US" sz="1600" dirty="0">
                <a:solidFill>
                  <a:schemeClr val="tx1">
                    <a:lumMod val="50000"/>
                  </a:schemeClr>
                </a:solidFill>
                <a:latin typeface="+mn-lt"/>
              </a:rPr>
              <a:t>potential </a:t>
            </a:r>
            <a:r>
              <a:rPr lang="en-US" sz="1600" dirty="0" smtClean="0">
                <a:solidFill>
                  <a:schemeClr val="tx1">
                    <a:lumMod val="50000"/>
                  </a:schemeClr>
                </a:solidFill>
                <a:latin typeface="+mn-lt"/>
              </a:rPr>
              <a:t>to reduce chemical and physical footprint and reduce CAPEX</a:t>
            </a:r>
            <a:endParaRPr lang="en-US" sz="1800" dirty="0">
              <a:solidFill>
                <a:schemeClr val="tx1">
                  <a:lumMod val="50000"/>
                </a:schemeClr>
              </a:solidFill>
              <a:latin typeface="+mn-lt"/>
            </a:endParaRPr>
          </a:p>
        </p:txBody>
      </p:sp>
      <p:sp>
        <p:nvSpPr>
          <p:cNvPr id="31" name="Title 1"/>
          <p:cNvSpPr txBox="1">
            <a:spLocks/>
          </p:cNvSpPr>
          <p:nvPr/>
        </p:nvSpPr>
        <p:spPr bwMode="auto">
          <a:xfrm>
            <a:off x="152400" y="0"/>
            <a:ext cx="8839200"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lang="en-US" sz="3300" b="1" kern="120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r>
              <a:rPr lang="en-US" sz="2800" dirty="0" smtClean="0">
                <a:solidFill>
                  <a:schemeClr val="accent5"/>
                </a:solidFill>
              </a:rPr>
              <a:t>Technical Topic Accomplishments/Successes</a:t>
            </a:r>
            <a:endParaRPr lang="en-US" sz="2800" dirty="0">
              <a:solidFill>
                <a:schemeClr val="accent5"/>
              </a:solidFill>
            </a:endParaRPr>
          </a:p>
        </p:txBody>
      </p:sp>
      <p:sp>
        <p:nvSpPr>
          <p:cNvPr id="10" name="Freeform: Shape 9">
            <a:extLst>
              <a:ext uri="{FF2B5EF4-FFF2-40B4-BE49-F238E27FC236}">
                <a16:creationId xmlns:a16="http://schemas.microsoft.com/office/drawing/2014/main" xmlns="" id="{F566B22C-6F1E-4DFE-BA8E-ED7357312A92}"/>
              </a:ext>
            </a:extLst>
          </p:cNvPr>
          <p:cNvSpPr/>
          <p:nvPr/>
        </p:nvSpPr>
        <p:spPr>
          <a:xfrm>
            <a:off x="204788" y="1460067"/>
            <a:ext cx="1042646" cy="417059"/>
          </a:xfrm>
          <a:custGeom>
            <a:avLst/>
            <a:gdLst>
              <a:gd name="connsiteX0" fmla="*/ 0 w 1390195"/>
              <a:gd name="connsiteY0" fmla="*/ 0 h 556078"/>
              <a:gd name="connsiteX1" fmla="*/ 1112156 w 1390195"/>
              <a:gd name="connsiteY1" fmla="*/ 0 h 556078"/>
              <a:gd name="connsiteX2" fmla="*/ 1390195 w 1390195"/>
              <a:gd name="connsiteY2" fmla="*/ 278039 h 556078"/>
              <a:gd name="connsiteX3" fmla="*/ 1112156 w 1390195"/>
              <a:gd name="connsiteY3" fmla="*/ 556078 h 556078"/>
              <a:gd name="connsiteX4" fmla="*/ 0 w 1390195"/>
              <a:gd name="connsiteY4" fmla="*/ 556078 h 556078"/>
              <a:gd name="connsiteX5" fmla="*/ 278039 w 1390195"/>
              <a:gd name="connsiteY5" fmla="*/ 278039 h 556078"/>
              <a:gd name="connsiteX6" fmla="*/ 0 w 1390195"/>
              <a:gd name="connsiteY6" fmla="*/ 0 h 55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0195" h="556078">
                <a:moveTo>
                  <a:pt x="0" y="0"/>
                </a:moveTo>
                <a:lnTo>
                  <a:pt x="1112156" y="0"/>
                </a:lnTo>
                <a:lnTo>
                  <a:pt x="1390195" y="278039"/>
                </a:lnTo>
                <a:lnTo>
                  <a:pt x="1112156" y="556078"/>
                </a:lnTo>
                <a:lnTo>
                  <a:pt x="0" y="556078"/>
                </a:lnTo>
                <a:lnTo>
                  <a:pt x="278039" y="278039"/>
                </a:lnTo>
                <a:lnTo>
                  <a:pt x="0" y="0"/>
                </a:lnTo>
                <a:close/>
              </a:path>
            </a:pathLst>
          </a:custGeom>
          <a:solidFill>
            <a:srgbClr val="E4F3D9"/>
          </a:solidFill>
          <a:ln>
            <a:solidFill>
              <a:schemeClr val="accent5">
                <a:lumMod val="75000"/>
              </a:schemeClr>
            </a:solidFill>
          </a:ln>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spcFirstLastPara="0" vert="horz" wrap="square" lIns="235533" tIns="9002" rIns="217531" bIns="9002" numCol="1" spcCol="1270" anchor="ctr" anchorCtr="0">
            <a:noAutofit/>
          </a:bodyPr>
          <a:lstStyle/>
          <a:p>
            <a:pPr algn="ctr" defTabSz="300038">
              <a:lnSpc>
                <a:spcPct val="90000"/>
              </a:lnSpc>
              <a:spcAft>
                <a:spcPct val="35000"/>
              </a:spcAft>
            </a:pPr>
            <a:r>
              <a:rPr lang="en-US" sz="675" b="1" dirty="0">
                <a:solidFill>
                  <a:schemeClr val="tx1">
                    <a:lumMod val="50000"/>
                  </a:schemeClr>
                </a:solidFill>
                <a:latin typeface="Arial" panose="020B0604020202020204" pitchFamily="34" charset="0"/>
                <a:cs typeface="Arial" panose="020B0604020202020204" pitchFamily="34" charset="0"/>
              </a:rPr>
              <a:t>Mining &amp; Concentration</a:t>
            </a:r>
          </a:p>
        </p:txBody>
      </p:sp>
      <p:sp>
        <p:nvSpPr>
          <p:cNvPr id="11" name="Freeform: Shape 10">
            <a:extLst>
              <a:ext uri="{FF2B5EF4-FFF2-40B4-BE49-F238E27FC236}">
                <a16:creationId xmlns:a16="http://schemas.microsoft.com/office/drawing/2014/main" xmlns="" id="{6503A2AC-C31C-4AB9-A19B-CAC79DD1F23C}"/>
              </a:ext>
            </a:extLst>
          </p:cNvPr>
          <p:cNvSpPr/>
          <p:nvPr/>
        </p:nvSpPr>
        <p:spPr>
          <a:xfrm>
            <a:off x="190549" y="1938654"/>
            <a:ext cx="1042646" cy="417059"/>
          </a:xfrm>
          <a:custGeom>
            <a:avLst/>
            <a:gdLst>
              <a:gd name="connsiteX0" fmla="*/ 0 w 1390195"/>
              <a:gd name="connsiteY0" fmla="*/ 0 h 556078"/>
              <a:gd name="connsiteX1" fmla="*/ 1112156 w 1390195"/>
              <a:gd name="connsiteY1" fmla="*/ 0 h 556078"/>
              <a:gd name="connsiteX2" fmla="*/ 1390195 w 1390195"/>
              <a:gd name="connsiteY2" fmla="*/ 278039 h 556078"/>
              <a:gd name="connsiteX3" fmla="*/ 1112156 w 1390195"/>
              <a:gd name="connsiteY3" fmla="*/ 556078 h 556078"/>
              <a:gd name="connsiteX4" fmla="*/ 0 w 1390195"/>
              <a:gd name="connsiteY4" fmla="*/ 556078 h 556078"/>
              <a:gd name="connsiteX5" fmla="*/ 278039 w 1390195"/>
              <a:gd name="connsiteY5" fmla="*/ 278039 h 556078"/>
              <a:gd name="connsiteX6" fmla="*/ 0 w 1390195"/>
              <a:gd name="connsiteY6" fmla="*/ 0 h 55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0195" h="556078">
                <a:moveTo>
                  <a:pt x="0" y="0"/>
                </a:moveTo>
                <a:lnTo>
                  <a:pt x="1112156" y="0"/>
                </a:lnTo>
                <a:lnTo>
                  <a:pt x="1390195" y="278039"/>
                </a:lnTo>
                <a:lnTo>
                  <a:pt x="1112156" y="556078"/>
                </a:lnTo>
                <a:lnTo>
                  <a:pt x="0" y="556078"/>
                </a:lnTo>
                <a:lnTo>
                  <a:pt x="278039" y="278039"/>
                </a:lnTo>
                <a:lnTo>
                  <a:pt x="0" y="0"/>
                </a:lnTo>
                <a:close/>
              </a:path>
            </a:pathLst>
          </a:custGeom>
          <a:solidFill>
            <a:srgbClr val="E4F3D9"/>
          </a:solidFill>
          <a:ln>
            <a:solidFill>
              <a:schemeClr val="accent5"/>
            </a:solidFill>
          </a:ln>
        </p:spPr>
        <p:style>
          <a:lnRef idx="2">
            <a:schemeClr val="lt1">
              <a:hueOff val="0"/>
              <a:satOff val="0"/>
              <a:lumOff val="0"/>
              <a:alphaOff val="0"/>
            </a:schemeClr>
          </a:lnRef>
          <a:fillRef idx="1">
            <a:schemeClr val="accent2">
              <a:shade val="80000"/>
              <a:hueOff val="-4484"/>
              <a:satOff val="-503"/>
              <a:lumOff val="3210"/>
              <a:alphaOff val="0"/>
            </a:schemeClr>
          </a:fillRef>
          <a:effectRef idx="0">
            <a:schemeClr val="accent2">
              <a:shade val="80000"/>
              <a:hueOff val="-4484"/>
              <a:satOff val="-503"/>
              <a:lumOff val="3210"/>
              <a:alphaOff val="0"/>
            </a:schemeClr>
          </a:effectRef>
          <a:fontRef idx="minor">
            <a:schemeClr val="lt1"/>
          </a:fontRef>
        </p:style>
        <p:txBody>
          <a:bodyPr spcFirstLastPara="0" vert="horz" wrap="square" lIns="235533" tIns="9002" rIns="217531" bIns="9002" numCol="1" spcCol="1270" anchor="ctr" anchorCtr="0">
            <a:noAutofit/>
          </a:bodyPr>
          <a:lstStyle/>
          <a:p>
            <a:pPr algn="ctr" defTabSz="300038">
              <a:lnSpc>
                <a:spcPct val="90000"/>
              </a:lnSpc>
              <a:spcAft>
                <a:spcPct val="35000"/>
              </a:spcAft>
            </a:pPr>
            <a:r>
              <a:rPr lang="en-US" sz="675" b="1" dirty="0">
                <a:solidFill>
                  <a:schemeClr val="tx1">
                    <a:lumMod val="50000"/>
                  </a:schemeClr>
                </a:solidFill>
                <a:latin typeface="Arial" panose="020B0604020202020204" pitchFamily="34" charset="0"/>
                <a:cs typeface="Arial" panose="020B0604020202020204" pitchFamily="34" charset="0"/>
              </a:rPr>
              <a:t>Extraction</a:t>
            </a:r>
          </a:p>
        </p:txBody>
      </p:sp>
      <p:sp>
        <p:nvSpPr>
          <p:cNvPr id="12" name="Freeform: Shape 11">
            <a:extLst>
              <a:ext uri="{FF2B5EF4-FFF2-40B4-BE49-F238E27FC236}">
                <a16:creationId xmlns:a16="http://schemas.microsoft.com/office/drawing/2014/main" xmlns="" id="{8AA31776-9A2D-48B4-917A-4FDD822926CA}"/>
              </a:ext>
            </a:extLst>
          </p:cNvPr>
          <p:cNvSpPr/>
          <p:nvPr/>
        </p:nvSpPr>
        <p:spPr>
          <a:xfrm>
            <a:off x="204788" y="2915843"/>
            <a:ext cx="1042646" cy="417059"/>
          </a:xfrm>
          <a:custGeom>
            <a:avLst/>
            <a:gdLst>
              <a:gd name="connsiteX0" fmla="*/ 0 w 1390195"/>
              <a:gd name="connsiteY0" fmla="*/ 0 h 556078"/>
              <a:gd name="connsiteX1" fmla="*/ 1112156 w 1390195"/>
              <a:gd name="connsiteY1" fmla="*/ 0 h 556078"/>
              <a:gd name="connsiteX2" fmla="*/ 1390195 w 1390195"/>
              <a:gd name="connsiteY2" fmla="*/ 278039 h 556078"/>
              <a:gd name="connsiteX3" fmla="*/ 1112156 w 1390195"/>
              <a:gd name="connsiteY3" fmla="*/ 556078 h 556078"/>
              <a:gd name="connsiteX4" fmla="*/ 0 w 1390195"/>
              <a:gd name="connsiteY4" fmla="*/ 556078 h 556078"/>
              <a:gd name="connsiteX5" fmla="*/ 278039 w 1390195"/>
              <a:gd name="connsiteY5" fmla="*/ 278039 h 556078"/>
              <a:gd name="connsiteX6" fmla="*/ 0 w 1390195"/>
              <a:gd name="connsiteY6" fmla="*/ 0 h 55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0195" h="556078">
                <a:moveTo>
                  <a:pt x="0" y="0"/>
                </a:moveTo>
                <a:lnTo>
                  <a:pt x="1112156" y="0"/>
                </a:lnTo>
                <a:lnTo>
                  <a:pt x="1390195" y="278039"/>
                </a:lnTo>
                <a:lnTo>
                  <a:pt x="1112156" y="556078"/>
                </a:lnTo>
                <a:lnTo>
                  <a:pt x="0" y="556078"/>
                </a:lnTo>
                <a:lnTo>
                  <a:pt x="278039" y="278039"/>
                </a:lnTo>
                <a:lnTo>
                  <a:pt x="0" y="0"/>
                </a:lnTo>
                <a:close/>
              </a:path>
            </a:pathLst>
          </a:custGeom>
          <a:solidFill>
            <a:srgbClr val="FFD9D9"/>
          </a:solidFill>
          <a:ln>
            <a:solidFill>
              <a:srgbClr val="FF0000"/>
            </a:solidFill>
            <a:prstDash val="dash"/>
          </a:ln>
        </p:spPr>
        <p:style>
          <a:lnRef idx="2">
            <a:schemeClr val="lt1">
              <a:hueOff val="0"/>
              <a:satOff val="0"/>
              <a:lumOff val="0"/>
              <a:alphaOff val="0"/>
            </a:schemeClr>
          </a:lnRef>
          <a:fillRef idx="1">
            <a:schemeClr val="accent2">
              <a:shade val="80000"/>
              <a:hueOff val="-8968"/>
              <a:satOff val="-1006"/>
              <a:lumOff val="6420"/>
              <a:alphaOff val="0"/>
            </a:schemeClr>
          </a:fillRef>
          <a:effectRef idx="0">
            <a:schemeClr val="accent2">
              <a:shade val="80000"/>
              <a:hueOff val="-8968"/>
              <a:satOff val="-1006"/>
              <a:lumOff val="6420"/>
              <a:alphaOff val="0"/>
            </a:schemeClr>
          </a:effectRef>
          <a:fontRef idx="minor">
            <a:schemeClr val="lt1"/>
          </a:fontRef>
        </p:style>
        <p:txBody>
          <a:bodyPr spcFirstLastPara="0" vert="horz" wrap="square" lIns="235533" tIns="9002" rIns="217531" bIns="9002" numCol="1" spcCol="1270" anchor="ctr" anchorCtr="0">
            <a:noAutofit/>
          </a:bodyPr>
          <a:lstStyle/>
          <a:p>
            <a:pPr algn="ctr" defTabSz="300038">
              <a:lnSpc>
                <a:spcPct val="90000"/>
              </a:lnSpc>
              <a:spcAft>
                <a:spcPct val="35000"/>
              </a:spcAft>
            </a:pPr>
            <a:r>
              <a:rPr lang="en-US" sz="675" b="1" dirty="0">
                <a:solidFill>
                  <a:schemeClr val="tx1">
                    <a:lumMod val="50000"/>
                  </a:schemeClr>
                </a:solidFill>
                <a:latin typeface="Arial" panose="020B0604020202020204" pitchFamily="34" charset="0"/>
                <a:cs typeface="Arial" panose="020B0604020202020204" pitchFamily="34" charset="0"/>
              </a:rPr>
              <a:t>Conversion to Metals</a:t>
            </a:r>
          </a:p>
        </p:txBody>
      </p:sp>
      <p:sp>
        <p:nvSpPr>
          <p:cNvPr id="13" name="Freeform: Shape 12">
            <a:extLst>
              <a:ext uri="{FF2B5EF4-FFF2-40B4-BE49-F238E27FC236}">
                <a16:creationId xmlns:a16="http://schemas.microsoft.com/office/drawing/2014/main" xmlns="" id="{25702E28-0F06-4D19-9712-E7FFA5B5B615}"/>
              </a:ext>
            </a:extLst>
          </p:cNvPr>
          <p:cNvSpPr/>
          <p:nvPr/>
        </p:nvSpPr>
        <p:spPr>
          <a:xfrm>
            <a:off x="205403" y="3394429"/>
            <a:ext cx="1042646" cy="417059"/>
          </a:xfrm>
          <a:custGeom>
            <a:avLst/>
            <a:gdLst>
              <a:gd name="connsiteX0" fmla="*/ 0 w 1390195"/>
              <a:gd name="connsiteY0" fmla="*/ 0 h 556078"/>
              <a:gd name="connsiteX1" fmla="*/ 1112156 w 1390195"/>
              <a:gd name="connsiteY1" fmla="*/ 0 h 556078"/>
              <a:gd name="connsiteX2" fmla="*/ 1390195 w 1390195"/>
              <a:gd name="connsiteY2" fmla="*/ 278039 h 556078"/>
              <a:gd name="connsiteX3" fmla="*/ 1112156 w 1390195"/>
              <a:gd name="connsiteY3" fmla="*/ 556078 h 556078"/>
              <a:gd name="connsiteX4" fmla="*/ 0 w 1390195"/>
              <a:gd name="connsiteY4" fmla="*/ 556078 h 556078"/>
              <a:gd name="connsiteX5" fmla="*/ 278039 w 1390195"/>
              <a:gd name="connsiteY5" fmla="*/ 278039 h 556078"/>
              <a:gd name="connsiteX6" fmla="*/ 0 w 1390195"/>
              <a:gd name="connsiteY6" fmla="*/ 0 h 55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0195" h="556078">
                <a:moveTo>
                  <a:pt x="0" y="0"/>
                </a:moveTo>
                <a:lnTo>
                  <a:pt x="1112156" y="0"/>
                </a:lnTo>
                <a:lnTo>
                  <a:pt x="1390195" y="278039"/>
                </a:lnTo>
                <a:lnTo>
                  <a:pt x="1112156" y="556078"/>
                </a:lnTo>
                <a:lnTo>
                  <a:pt x="0" y="556078"/>
                </a:lnTo>
                <a:lnTo>
                  <a:pt x="278039" y="278039"/>
                </a:lnTo>
                <a:lnTo>
                  <a:pt x="0" y="0"/>
                </a:lnTo>
                <a:close/>
              </a:path>
            </a:pathLst>
          </a:custGeom>
          <a:solidFill>
            <a:srgbClr val="FFD9D9"/>
          </a:solidFill>
          <a:ln>
            <a:solidFill>
              <a:srgbClr val="FF0000"/>
            </a:solidFill>
            <a:prstDash val="dash"/>
          </a:ln>
        </p:spPr>
        <p:style>
          <a:lnRef idx="2">
            <a:schemeClr val="lt1">
              <a:hueOff val="0"/>
              <a:satOff val="0"/>
              <a:lumOff val="0"/>
              <a:alphaOff val="0"/>
            </a:schemeClr>
          </a:lnRef>
          <a:fillRef idx="1">
            <a:schemeClr val="accent2">
              <a:shade val="80000"/>
              <a:hueOff val="-13452"/>
              <a:satOff val="-1509"/>
              <a:lumOff val="9630"/>
              <a:alphaOff val="0"/>
            </a:schemeClr>
          </a:fillRef>
          <a:effectRef idx="0">
            <a:schemeClr val="accent2">
              <a:shade val="80000"/>
              <a:hueOff val="-13452"/>
              <a:satOff val="-1509"/>
              <a:lumOff val="9630"/>
              <a:alphaOff val="0"/>
            </a:schemeClr>
          </a:effectRef>
          <a:fontRef idx="minor">
            <a:schemeClr val="lt1"/>
          </a:fontRef>
        </p:style>
        <p:txBody>
          <a:bodyPr spcFirstLastPara="0" vert="horz" wrap="square" lIns="235533" tIns="9002" rIns="217531" bIns="9002" numCol="1" spcCol="1270" anchor="ctr" anchorCtr="0">
            <a:noAutofit/>
          </a:bodyPr>
          <a:lstStyle/>
          <a:p>
            <a:pPr algn="ctr" defTabSz="300038">
              <a:lnSpc>
                <a:spcPct val="90000"/>
              </a:lnSpc>
              <a:spcAft>
                <a:spcPct val="35000"/>
              </a:spcAft>
            </a:pPr>
            <a:r>
              <a:rPr lang="en-US" sz="675" b="1" dirty="0">
                <a:solidFill>
                  <a:schemeClr val="tx1">
                    <a:lumMod val="50000"/>
                  </a:schemeClr>
                </a:solidFill>
                <a:latin typeface="Arial" panose="020B0604020202020204" pitchFamily="34" charset="0"/>
                <a:cs typeface="Arial" panose="020B0604020202020204" pitchFamily="34" charset="0"/>
              </a:rPr>
              <a:t>Refining &amp; Alloying</a:t>
            </a:r>
          </a:p>
        </p:txBody>
      </p:sp>
      <p:sp>
        <p:nvSpPr>
          <p:cNvPr id="14" name="Freeform: Shape 13">
            <a:extLst>
              <a:ext uri="{FF2B5EF4-FFF2-40B4-BE49-F238E27FC236}">
                <a16:creationId xmlns:a16="http://schemas.microsoft.com/office/drawing/2014/main" xmlns="" id="{B3F27C28-19C1-4A30-94A8-A772DECE1BDD}"/>
              </a:ext>
            </a:extLst>
          </p:cNvPr>
          <p:cNvSpPr/>
          <p:nvPr/>
        </p:nvSpPr>
        <p:spPr>
          <a:xfrm>
            <a:off x="190551" y="3873015"/>
            <a:ext cx="1042646" cy="417059"/>
          </a:xfrm>
          <a:custGeom>
            <a:avLst/>
            <a:gdLst>
              <a:gd name="connsiteX0" fmla="*/ 0 w 1390195"/>
              <a:gd name="connsiteY0" fmla="*/ 0 h 556078"/>
              <a:gd name="connsiteX1" fmla="*/ 1112156 w 1390195"/>
              <a:gd name="connsiteY1" fmla="*/ 0 h 556078"/>
              <a:gd name="connsiteX2" fmla="*/ 1390195 w 1390195"/>
              <a:gd name="connsiteY2" fmla="*/ 278039 h 556078"/>
              <a:gd name="connsiteX3" fmla="*/ 1112156 w 1390195"/>
              <a:gd name="connsiteY3" fmla="*/ 556078 h 556078"/>
              <a:gd name="connsiteX4" fmla="*/ 0 w 1390195"/>
              <a:gd name="connsiteY4" fmla="*/ 556078 h 556078"/>
              <a:gd name="connsiteX5" fmla="*/ 278039 w 1390195"/>
              <a:gd name="connsiteY5" fmla="*/ 278039 h 556078"/>
              <a:gd name="connsiteX6" fmla="*/ 0 w 1390195"/>
              <a:gd name="connsiteY6" fmla="*/ 0 h 55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0195" h="556078">
                <a:moveTo>
                  <a:pt x="0" y="0"/>
                </a:moveTo>
                <a:lnTo>
                  <a:pt x="1112156" y="0"/>
                </a:lnTo>
                <a:lnTo>
                  <a:pt x="1390195" y="278039"/>
                </a:lnTo>
                <a:lnTo>
                  <a:pt x="1112156" y="556078"/>
                </a:lnTo>
                <a:lnTo>
                  <a:pt x="0" y="556078"/>
                </a:lnTo>
                <a:lnTo>
                  <a:pt x="278039" y="278039"/>
                </a:lnTo>
                <a:lnTo>
                  <a:pt x="0" y="0"/>
                </a:lnTo>
                <a:close/>
              </a:path>
            </a:pathLst>
          </a:custGeom>
          <a:solidFill>
            <a:srgbClr val="FFD9D9"/>
          </a:solidFill>
          <a:ln>
            <a:solidFill>
              <a:srgbClr val="FF0000"/>
            </a:solidFill>
            <a:prstDash val="dash"/>
          </a:ln>
        </p:spPr>
        <p:style>
          <a:lnRef idx="2">
            <a:schemeClr val="lt1">
              <a:hueOff val="0"/>
              <a:satOff val="0"/>
              <a:lumOff val="0"/>
              <a:alphaOff val="0"/>
            </a:schemeClr>
          </a:lnRef>
          <a:fillRef idx="1">
            <a:schemeClr val="accent2">
              <a:shade val="80000"/>
              <a:hueOff val="-17936"/>
              <a:satOff val="-2012"/>
              <a:lumOff val="12840"/>
              <a:alphaOff val="0"/>
            </a:schemeClr>
          </a:fillRef>
          <a:effectRef idx="0">
            <a:schemeClr val="accent2">
              <a:shade val="80000"/>
              <a:hueOff val="-17936"/>
              <a:satOff val="-2012"/>
              <a:lumOff val="12840"/>
              <a:alphaOff val="0"/>
            </a:schemeClr>
          </a:effectRef>
          <a:fontRef idx="minor">
            <a:schemeClr val="lt1"/>
          </a:fontRef>
        </p:style>
        <p:txBody>
          <a:bodyPr spcFirstLastPara="0" vert="horz" wrap="square" lIns="235533" tIns="9002" rIns="217531" bIns="9002" numCol="1" spcCol="1270" anchor="ctr" anchorCtr="0">
            <a:noAutofit/>
          </a:bodyPr>
          <a:lstStyle/>
          <a:p>
            <a:pPr algn="ctr" defTabSz="300038">
              <a:lnSpc>
                <a:spcPct val="90000"/>
              </a:lnSpc>
              <a:spcAft>
                <a:spcPct val="35000"/>
              </a:spcAft>
            </a:pPr>
            <a:r>
              <a:rPr lang="en-US" sz="675" b="1" dirty="0">
                <a:solidFill>
                  <a:schemeClr val="tx1">
                    <a:lumMod val="50000"/>
                  </a:schemeClr>
                </a:solidFill>
                <a:latin typeface="Arial" panose="020B0604020202020204" pitchFamily="34" charset="0"/>
                <a:cs typeface="Arial" panose="020B0604020202020204" pitchFamily="34" charset="0"/>
              </a:rPr>
              <a:t>Recycling</a:t>
            </a:r>
          </a:p>
        </p:txBody>
      </p:sp>
      <p:sp>
        <p:nvSpPr>
          <p:cNvPr id="15" name="Freeform: Shape 14">
            <a:extLst>
              <a:ext uri="{FF2B5EF4-FFF2-40B4-BE49-F238E27FC236}">
                <a16:creationId xmlns:a16="http://schemas.microsoft.com/office/drawing/2014/main" xmlns="" id="{B03F6886-6C25-4FA6-9328-AC3E777423A0}"/>
              </a:ext>
            </a:extLst>
          </p:cNvPr>
          <p:cNvSpPr/>
          <p:nvPr/>
        </p:nvSpPr>
        <p:spPr>
          <a:xfrm>
            <a:off x="190551" y="4351602"/>
            <a:ext cx="1042646" cy="417059"/>
          </a:xfrm>
          <a:custGeom>
            <a:avLst/>
            <a:gdLst>
              <a:gd name="connsiteX0" fmla="*/ 0 w 1390195"/>
              <a:gd name="connsiteY0" fmla="*/ 0 h 556078"/>
              <a:gd name="connsiteX1" fmla="*/ 1112156 w 1390195"/>
              <a:gd name="connsiteY1" fmla="*/ 0 h 556078"/>
              <a:gd name="connsiteX2" fmla="*/ 1390195 w 1390195"/>
              <a:gd name="connsiteY2" fmla="*/ 278039 h 556078"/>
              <a:gd name="connsiteX3" fmla="*/ 1112156 w 1390195"/>
              <a:gd name="connsiteY3" fmla="*/ 556078 h 556078"/>
              <a:gd name="connsiteX4" fmla="*/ 0 w 1390195"/>
              <a:gd name="connsiteY4" fmla="*/ 556078 h 556078"/>
              <a:gd name="connsiteX5" fmla="*/ 278039 w 1390195"/>
              <a:gd name="connsiteY5" fmla="*/ 278039 h 556078"/>
              <a:gd name="connsiteX6" fmla="*/ 0 w 1390195"/>
              <a:gd name="connsiteY6" fmla="*/ 0 h 55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0195" h="556078">
                <a:moveTo>
                  <a:pt x="0" y="0"/>
                </a:moveTo>
                <a:lnTo>
                  <a:pt x="1112156" y="0"/>
                </a:lnTo>
                <a:lnTo>
                  <a:pt x="1390195" y="278039"/>
                </a:lnTo>
                <a:lnTo>
                  <a:pt x="1112156" y="556078"/>
                </a:lnTo>
                <a:lnTo>
                  <a:pt x="0" y="556078"/>
                </a:lnTo>
                <a:lnTo>
                  <a:pt x="278039" y="278039"/>
                </a:lnTo>
                <a:lnTo>
                  <a:pt x="0" y="0"/>
                </a:lnTo>
                <a:close/>
              </a:path>
            </a:pathLst>
          </a:custGeom>
          <a:solidFill>
            <a:srgbClr val="FFD9D9"/>
          </a:solidFill>
          <a:ln>
            <a:solidFill>
              <a:srgbClr val="FF0000"/>
            </a:solidFill>
            <a:prstDash val="dash"/>
          </a:ln>
        </p:spPr>
        <p:style>
          <a:lnRef idx="2">
            <a:schemeClr val="lt1">
              <a:hueOff val="0"/>
              <a:satOff val="0"/>
              <a:lumOff val="0"/>
              <a:alphaOff val="0"/>
            </a:schemeClr>
          </a:lnRef>
          <a:fillRef idx="1">
            <a:schemeClr val="accent2">
              <a:shade val="80000"/>
              <a:hueOff val="-22420"/>
              <a:satOff val="-2515"/>
              <a:lumOff val="16050"/>
              <a:alphaOff val="0"/>
            </a:schemeClr>
          </a:fillRef>
          <a:effectRef idx="0">
            <a:schemeClr val="accent2">
              <a:shade val="80000"/>
              <a:hueOff val="-22420"/>
              <a:satOff val="-2515"/>
              <a:lumOff val="16050"/>
              <a:alphaOff val="0"/>
            </a:schemeClr>
          </a:effectRef>
          <a:fontRef idx="minor">
            <a:schemeClr val="lt1"/>
          </a:fontRef>
        </p:style>
        <p:txBody>
          <a:bodyPr spcFirstLastPara="0" vert="horz" wrap="square" lIns="235533" tIns="9002" rIns="217531" bIns="9002" numCol="1" spcCol="1270" anchor="ctr" anchorCtr="0">
            <a:noAutofit/>
          </a:bodyPr>
          <a:lstStyle/>
          <a:p>
            <a:pPr algn="ctr" defTabSz="300038">
              <a:lnSpc>
                <a:spcPct val="90000"/>
              </a:lnSpc>
              <a:spcAft>
                <a:spcPct val="35000"/>
              </a:spcAft>
            </a:pPr>
            <a:r>
              <a:rPr lang="en-US" sz="675" b="1" dirty="0">
                <a:solidFill>
                  <a:schemeClr val="tx1">
                    <a:lumMod val="50000"/>
                  </a:schemeClr>
                </a:solidFill>
                <a:latin typeface="Arial" panose="020B0604020202020204" pitchFamily="34" charset="0"/>
                <a:cs typeface="Arial" panose="020B0604020202020204" pitchFamily="34" charset="0"/>
              </a:rPr>
              <a:t>Fabrication</a:t>
            </a:r>
          </a:p>
        </p:txBody>
      </p:sp>
      <p:sp>
        <p:nvSpPr>
          <p:cNvPr id="16" name="Freeform: Shape 15">
            <a:extLst>
              <a:ext uri="{FF2B5EF4-FFF2-40B4-BE49-F238E27FC236}">
                <a16:creationId xmlns:a16="http://schemas.microsoft.com/office/drawing/2014/main" xmlns="" id="{968A0C64-D9DE-43B0-BB32-1FF24E573F54}"/>
              </a:ext>
            </a:extLst>
          </p:cNvPr>
          <p:cNvSpPr/>
          <p:nvPr/>
        </p:nvSpPr>
        <p:spPr>
          <a:xfrm>
            <a:off x="190549" y="4830188"/>
            <a:ext cx="1056883" cy="417059"/>
          </a:xfrm>
          <a:custGeom>
            <a:avLst/>
            <a:gdLst>
              <a:gd name="connsiteX0" fmla="*/ 0 w 1390195"/>
              <a:gd name="connsiteY0" fmla="*/ 0 h 556078"/>
              <a:gd name="connsiteX1" fmla="*/ 1112156 w 1390195"/>
              <a:gd name="connsiteY1" fmla="*/ 0 h 556078"/>
              <a:gd name="connsiteX2" fmla="*/ 1390195 w 1390195"/>
              <a:gd name="connsiteY2" fmla="*/ 278039 h 556078"/>
              <a:gd name="connsiteX3" fmla="*/ 1112156 w 1390195"/>
              <a:gd name="connsiteY3" fmla="*/ 556078 h 556078"/>
              <a:gd name="connsiteX4" fmla="*/ 0 w 1390195"/>
              <a:gd name="connsiteY4" fmla="*/ 556078 h 556078"/>
              <a:gd name="connsiteX5" fmla="*/ 278039 w 1390195"/>
              <a:gd name="connsiteY5" fmla="*/ 278039 h 556078"/>
              <a:gd name="connsiteX6" fmla="*/ 0 w 1390195"/>
              <a:gd name="connsiteY6" fmla="*/ 0 h 55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0195" h="556078">
                <a:moveTo>
                  <a:pt x="0" y="0"/>
                </a:moveTo>
                <a:lnTo>
                  <a:pt x="1112156" y="0"/>
                </a:lnTo>
                <a:lnTo>
                  <a:pt x="1390195" y="278039"/>
                </a:lnTo>
                <a:lnTo>
                  <a:pt x="1112156" y="556078"/>
                </a:lnTo>
                <a:lnTo>
                  <a:pt x="0" y="556078"/>
                </a:lnTo>
                <a:lnTo>
                  <a:pt x="278039" y="278039"/>
                </a:lnTo>
                <a:lnTo>
                  <a:pt x="0" y="0"/>
                </a:lnTo>
                <a:close/>
              </a:path>
            </a:pathLst>
          </a:custGeom>
          <a:solidFill>
            <a:srgbClr val="E4F3D9"/>
          </a:solidFill>
          <a:ln>
            <a:solidFill>
              <a:schemeClr val="accent5"/>
            </a:solidFill>
          </a:ln>
        </p:spPr>
        <p:style>
          <a:lnRef idx="2">
            <a:schemeClr val="lt1">
              <a:hueOff val="0"/>
              <a:satOff val="0"/>
              <a:lumOff val="0"/>
              <a:alphaOff val="0"/>
            </a:schemeClr>
          </a:lnRef>
          <a:fillRef idx="1">
            <a:schemeClr val="accent2">
              <a:shade val="80000"/>
              <a:hueOff val="-26904"/>
              <a:satOff val="-3018"/>
              <a:lumOff val="19260"/>
              <a:alphaOff val="0"/>
            </a:schemeClr>
          </a:fillRef>
          <a:effectRef idx="0">
            <a:schemeClr val="accent2">
              <a:shade val="80000"/>
              <a:hueOff val="-26904"/>
              <a:satOff val="-3018"/>
              <a:lumOff val="19260"/>
              <a:alphaOff val="0"/>
            </a:schemeClr>
          </a:effectRef>
          <a:fontRef idx="minor">
            <a:schemeClr val="lt1"/>
          </a:fontRef>
        </p:style>
        <p:txBody>
          <a:bodyPr spcFirstLastPara="0" vert="horz" wrap="square" lIns="235533" tIns="9002" rIns="217531" bIns="9002" numCol="1" spcCol="1270" anchor="ctr" anchorCtr="0">
            <a:noAutofit/>
          </a:bodyPr>
          <a:lstStyle/>
          <a:p>
            <a:pPr algn="ctr" defTabSz="300038">
              <a:lnSpc>
                <a:spcPct val="90000"/>
              </a:lnSpc>
              <a:spcAft>
                <a:spcPct val="35000"/>
              </a:spcAft>
            </a:pPr>
            <a:r>
              <a:rPr lang="en-US" sz="675" b="1" dirty="0">
                <a:solidFill>
                  <a:schemeClr val="tx1">
                    <a:lumMod val="50000"/>
                  </a:schemeClr>
                </a:solidFill>
                <a:latin typeface="Arial" panose="020B0604020202020204" pitchFamily="34" charset="0"/>
                <a:cs typeface="Arial" panose="020B0604020202020204" pitchFamily="34" charset="0"/>
              </a:rPr>
              <a:t>Part Manufacturing</a:t>
            </a:r>
          </a:p>
        </p:txBody>
      </p:sp>
      <p:sp>
        <p:nvSpPr>
          <p:cNvPr id="17" name="Freeform: Shape 16">
            <a:extLst>
              <a:ext uri="{FF2B5EF4-FFF2-40B4-BE49-F238E27FC236}">
                <a16:creationId xmlns:a16="http://schemas.microsoft.com/office/drawing/2014/main" xmlns="" id="{39F0EA4B-C75E-48A5-8059-362874157779}"/>
              </a:ext>
            </a:extLst>
          </p:cNvPr>
          <p:cNvSpPr/>
          <p:nvPr/>
        </p:nvSpPr>
        <p:spPr>
          <a:xfrm>
            <a:off x="190548" y="5308774"/>
            <a:ext cx="1056883" cy="417059"/>
          </a:xfrm>
          <a:custGeom>
            <a:avLst/>
            <a:gdLst>
              <a:gd name="connsiteX0" fmla="*/ 0 w 1390195"/>
              <a:gd name="connsiteY0" fmla="*/ 0 h 556078"/>
              <a:gd name="connsiteX1" fmla="*/ 1112156 w 1390195"/>
              <a:gd name="connsiteY1" fmla="*/ 0 h 556078"/>
              <a:gd name="connsiteX2" fmla="*/ 1390195 w 1390195"/>
              <a:gd name="connsiteY2" fmla="*/ 278039 h 556078"/>
              <a:gd name="connsiteX3" fmla="*/ 1112156 w 1390195"/>
              <a:gd name="connsiteY3" fmla="*/ 556078 h 556078"/>
              <a:gd name="connsiteX4" fmla="*/ 0 w 1390195"/>
              <a:gd name="connsiteY4" fmla="*/ 556078 h 556078"/>
              <a:gd name="connsiteX5" fmla="*/ 278039 w 1390195"/>
              <a:gd name="connsiteY5" fmla="*/ 278039 h 556078"/>
              <a:gd name="connsiteX6" fmla="*/ 0 w 1390195"/>
              <a:gd name="connsiteY6" fmla="*/ 0 h 55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0195" h="556078">
                <a:moveTo>
                  <a:pt x="0" y="0"/>
                </a:moveTo>
                <a:lnTo>
                  <a:pt x="1112156" y="0"/>
                </a:lnTo>
                <a:lnTo>
                  <a:pt x="1390195" y="278039"/>
                </a:lnTo>
                <a:lnTo>
                  <a:pt x="1112156" y="556078"/>
                </a:lnTo>
                <a:lnTo>
                  <a:pt x="0" y="556078"/>
                </a:lnTo>
                <a:lnTo>
                  <a:pt x="278039" y="278039"/>
                </a:lnTo>
                <a:lnTo>
                  <a:pt x="0" y="0"/>
                </a:lnTo>
                <a:close/>
              </a:path>
            </a:pathLst>
          </a:custGeom>
          <a:solidFill>
            <a:srgbClr val="E4F3D9"/>
          </a:solidFill>
          <a:ln>
            <a:solidFill>
              <a:schemeClr val="accent5"/>
            </a:solidFill>
          </a:ln>
        </p:spPr>
        <p:style>
          <a:lnRef idx="2">
            <a:schemeClr val="lt1">
              <a:hueOff val="0"/>
              <a:satOff val="0"/>
              <a:lumOff val="0"/>
              <a:alphaOff val="0"/>
            </a:schemeClr>
          </a:lnRef>
          <a:fillRef idx="1">
            <a:schemeClr val="accent2">
              <a:shade val="80000"/>
              <a:hueOff val="-31388"/>
              <a:satOff val="-3521"/>
              <a:lumOff val="22470"/>
              <a:alphaOff val="0"/>
            </a:schemeClr>
          </a:fillRef>
          <a:effectRef idx="0">
            <a:schemeClr val="accent2">
              <a:shade val="80000"/>
              <a:hueOff val="-31388"/>
              <a:satOff val="-3521"/>
              <a:lumOff val="22470"/>
              <a:alphaOff val="0"/>
            </a:schemeClr>
          </a:effectRef>
          <a:fontRef idx="minor">
            <a:schemeClr val="lt1"/>
          </a:fontRef>
        </p:style>
        <p:txBody>
          <a:bodyPr spcFirstLastPara="0" vert="horz" wrap="square" lIns="235533" tIns="9002" rIns="217531" bIns="9002" numCol="1" spcCol="1270" anchor="ctr" anchorCtr="0">
            <a:noAutofit/>
          </a:bodyPr>
          <a:lstStyle/>
          <a:p>
            <a:pPr algn="ctr" defTabSz="300038">
              <a:lnSpc>
                <a:spcPct val="90000"/>
              </a:lnSpc>
              <a:spcAft>
                <a:spcPct val="35000"/>
              </a:spcAft>
            </a:pPr>
            <a:r>
              <a:rPr lang="en-US" sz="675" b="1" dirty="0">
                <a:solidFill>
                  <a:schemeClr val="tx1">
                    <a:lumMod val="50000"/>
                  </a:schemeClr>
                </a:solidFill>
                <a:latin typeface="Arial" panose="020B0604020202020204" pitchFamily="34" charset="0"/>
                <a:cs typeface="Arial" panose="020B0604020202020204" pitchFamily="34" charset="0"/>
              </a:rPr>
              <a:t>Sub-Assembly Manufacturing</a:t>
            </a:r>
          </a:p>
        </p:txBody>
      </p:sp>
      <p:sp>
        <p:nvSpPr>
          <p:cNvPr id="18" name="Freeform: Shape 17">
            <a:extLst>
              <a:ext uri="{FF2B5EF4-FFF2-40B4-BE49-F238E27FC236}">
                <a16:creationId xmlns:a16="http://schemas.microsoft.com/office/drawing/2014/main" xmlns="" id="{81FDFF93-B978-47A0-82DA-DBAC8D4935E9}"/>
              </a:ext>
            </a:extLst>
          </p:cNvPr>
          <p:cNvSpPr/>
          <p:nvPr/>
        </p:nvSpPr>
        <p:spPr>
          <a:xfrm>
            <a:off x="204787" y="5787359"/>
            <a:ext cx="1042646" cy="417059"/>
          </a:xfrm>
          <a:custGeom>
            <a:avLst/>
            <a:gdLst>
              <a:gd name="connsiteX0" fmla="*/ 0 w 1390195"/>
              <a:gd name="connsiteY0" fmla="*/ 0 h 556078"/>
              <a:gd name="connsiteX1" fmla="*/ 1112156 w 1390195"/>
              <a:gd name="connsiteY1" fmla="*/ 0 h 556078"/>
              <a:gd name="connsiteX2" fmla="*/ 1390195 w 1390195"/>
              <a:gd name="connsiteY2" fmla="*/ 278039 h 556078"/>
              <a:gd name="connsiteX3" fmla="*/ 1112156 w 1390195"/>
              <a:gd name="connsiteY3" fmla="*/ 556078 h 556078"/>
              <a:gd name="connsiteX4" fmla="*/ 0 w 1390195"/>
              <a:gd name="connsiteY4" fmla="*/ 556078 h 556078"/>
              <a:gd name="connsiteX5" fmla="*/ 278039 w 1390195"/>
              <a:gd name="connsiteY5" fmla="*/ 278039 h 556078"/>
              <a:gd name="connsiteX6" fmla="*/ 0 w 1390195"/>
              <a:gd name="connsiteY6" fmla="*/ 0 h 55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0195" h="556078">
                <a:moveTo>
                  <a:pt x="0" y="0"/>
                </a:moveTo>
                <a:lnTo>
                  <a:pt x="1112156" y="0"/>
                </a:lnTo>
                <a:lnTo>
                  <a:pt x="1390195" y="278039"/>
                </a:lnTo>
                <a:lnTo>
                  <a:pt x="1112156" y="556078"/>
                </a:lnTo>
                <a:lnTo>
                  <a:pt x="0" y="556078"/>
                </a:lnTo>
                <a:lnTo>
                  <a:pt x="278039" y="278039"/>
                </a:lnTo>
                <a:lnTo>
                  <a:pt x="0" y="0"/>
                </a:lnTo>
                <a:close/>
              </a:path>
            </a:pathLst>
          </a:custGeom>
          <a:solidFill>
            <a:srgbClr val="E4F3D9"/>
          </a:solidFill>
          <a:ln>
            <a:solidFill>
              <a:schemeClr val="accent5"/>
            </a:solidFill>
          </a:ln>
        </p:spPr>
        <p:style>
          <a:lnRef idx="2">
            <a:schemeClr val="lt1">
              <a:hueOff val="0"/>
              <a:satOff val="0"/>
              <a:lumOff val="0"/>
              <a:alphaOff val="0"/>
            </a:schemeClr>
          </a:lnRef>
          <a:fillRef idx="1">
            <a:schemeClr val="accent2">
              <a:shade val="80000"/>
              <a:hueOff val="-35872"/>
              <a:satOff val="-4024"/>
              <a:lumOff val="25680"/>
              <a:alphaOff val="0"/>
            </a:schemeClr>
          </a:fillRef>
          <a:effectRef idx="0">
            <a:schemeClr val="accent2">
              <a:shade val="80000"/>
              <a:hueOff val="-35872"/>
              <a:satOff val="-4024"/>
              <a:lumOff val="25680"/>
              <a:alphaOff val="0"/>
            </a:schemeClr>
          </a:effectRef>
          <a:fontRef idx="minor">
            <a:schemeClr val="lt1"/>
          </a:fontRef>
        </p:style>
        <p:txBody>
          <a:bodyPr spcFirstLastPara="0" vert="horz" wrap="square" lIns="235533" tIns="9002" rIns="217531" bIns="9002" numCol="1" spcCol="1270" anchor="ctr" anchorCtr="0">
            <a:noAutofit/>
          </a:bodyPr>
          <a:lstStyle/>
          <a:p>
            <a:pPr algn="ctr" defTabSz="300038">
              <a:lnSpc>
                <a:spcPct val="90000"/>
              </a:lnSpc>
              <a:spcAft>
                <a:spcPct val="35000"/>
              </a:spcAft>
            </a:pPr>
            <a:r>
              <a:rPr lang="en-US" sz="675" b="1" dirty="0">
                <a:solidFill>
                  <a:schemeClr val="tx1">
                    <a:lumMod val="50000"/>
                  </a:schemeClr>
                </a:solidFill>
                <a:latin typeface="Arial" panose="020B0604020202020204" pitchFamily="34" charset="0"/>
                <a:cs typeface="Arial" panose="020B0604020202020204" pitchFamily="34" charset="0"/>
              </a:rPr>
              <a:t>System Integration</a:t>
            </a:r>
          </a:p>
        </p:txBody>
      </p:sp>
      <p:sp>
        <p:nvSpPr>
          <p:cNvPr id="47" name="Freeform: Shape 10">
            <a:extLst>
              <a:ext uri="{FF2B5EF4-FFF2-40B4-BE49-F238E27FC236}">
                <a16:creationId xmlns:a16="http://schemas.microsoft.com/office/drawing/2014/main" xmlns="" id="{6503A2AC-C31C-4AB9-A19B-CAC79DD1F23C}"/>
              </a:ext>
            </a:extLst>
          </p:cNvPr>
          <p:cNvSpPr/>
          <p:nvPr/>
        </p:nvSpPr>
        <p:spPr>
          <a:xfrm>
            <a:off x="189932" y="2435406"/>
            <a:ext cx="1042646" cy="417059"/>
          </a:xfrm>
          <a:custGeom>
            <a:avLst/>
            <a:gdLst>
              <a:gd name="connsiteX0" fmla="*/ 0 w 1390195"/>
              <a:gd name="connsiteY0" fmla="*/ 0 h 556078"/>
              <a:gd name="connsiteX1" fmla="*/ 1112156 w 1390195"/>
              <a:gd name="connsiteY1" fmla="*/ 0 h 556078"/>
              <a:gd name="connsiteX2" fmla="*/ 1390195 w 1390195"/>
              <a:gd name="connsiteY2" fmla="*/ 278039 h 556078"/>
              <a:gd name="connsiteX3" fmla="*/ 1112156 w 1390195"/>
              <a:gd name="connsiteY3" fmla="*/ 556078 h 556078"/>
              <a:gd name="connsiteX4" fmla="*/ 0 w 1390195"/>
              <a:gd name="connsiteY4" fmla="*/ 556078 h 556078"/>
              <a:gd name="connsiteX5" fmla="*/ 278039 w 1390195"/>
              <a:gd name="connsiteY5" fmla="*/ 278039 h 556078"/>
              <a:gd name="connsiteX6" fmla="*/ 0 w 1390195"/>
              <a:gd name="connsiteY6" fmla="*/ 0 h 55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0195" h="556078">
                <a:moveTo>
                  <a:pt x="0" y="0"/>
                </a:moveTo>
                <a:lnTo>
                  <a:pt x="1112156" y="0"/>
                </a:lnTo>
                <a:lnTo>
                  <a:pt x="1390195" y="278039"/>
                </a:lnTo>
                <a:lnTo>
                  <a:pt x="1112156" y="556078"/>
                </a:lnTo>
                <a:lnTo>
                  <a:pt x="0" y="556078"/>
                </a:lnTo>
                <a:lnTo>
                  <a:pt x="278039" y="278039"/>
                </a:lnTo>
                <a:lnTo>
                  <a:pt x="0" y="0"/>
                </a:lnTo>
                <a:close/>
              </a:path>
            </a:pathLst>
          </a:custGeom>
          <a:solidFill>
            <a:srgbClr val="FDE6D3"/>
          </a:solidFill>
          <a:ln>
            <a:solidFill>
              <a:schemeClr val="accent6"/>
            </a:solidFill>
          </a:ln>
        </p:spPr>
        <p:style>
          <a:lnRef idx="2">
            <a:schemeClr val="lt1">
              <a:hueOff val="0"/>
              <a:satOff val="0"/>
              <a:lumOff val="0"/>
              <a:alphaOff val="0"/>
            </a:schemeClr>
          </a:lnRef>
          <a:fillRef idx="1">
            <a:schemeClr val="accent2">
              <a:shade val="80000"/>
              <a:hueOff val="-4484"/>
              <a:satOff val="-503"/>
              <a:lumOff val="3210"/>
              <a:alphaOff val="0"/>
            </a:schemeClr>
          </a:fillRef>
          <a:effectRef idx="0">
            <a:schemeClr val="accent2">
              <a:shade val="80000"/>
              <a:hueOff val="-4484"/>
              <a:satOff val="-503"/>
              <a:lumOff val="3210"/>
              <a:alphaOff val="0"/>
            </a:schemeClr>
          </a:effectRef>
          <a:fontRef idx="minor">
            <a:schemeClr val="lt1"/>
          </a:fontRef>
        </p:style>
        <p:txBody>
          <a:bodyPr spcFirstLastPara="0" vert="horz" wrap="square" lIns="235533" tIns="9002" rIns="217531" bIns="9002" numCol="1" spcCol="1270" anchor="ctr" anchorCtr="0">
            <a:noAutofit/>
          </a:bodyPr>
          <a:lstStyle/>
          <a:p>
            <a:pPr algn="ctr" defTabSz="300038">
              <a:lnSpc>
                <a:spcPct val="90000"/>
              </a:lnSpc>
              <a:spcAft>
                <a:spcPct val="35000"/>
              </a:spcAft>
            </a:pPr>
            <a:r>
              <a:rPr lang="en-US" sz="675" b="1" dirty="0">
                <a:solidFill>
                  <a:schemeClr val="tx1">
                    <a:lumMod val="50000"/>
                  </a:schemeClr>
                </a:solidFill>
                <a:latin typeface="Arial" panose="020B0604020202020204" pitchFamily="34" charset="0"/>
                <a:cs typeface="Arial" panose="020B0604020202020204" pitchFamily="34" charset="0"/>
              </a:rPr>
              <a:t>Separation</a:t>
            </a:r>
          </a:p>
        </p:txBody>
      </p:sp>
      <p:sp>
        <p:nvSpPr>
          <p:cNvPr id="3" name="Title 2"/>
          <p:cNvSpPr>
            <a:spLocks noGrp="1"/>
          </p:cNvSpPr>
          <p:nvPr>
            <p:ph type="title"/>
          </p:nvPr>
        </p:nvSpPr>
        <p:spPr>
          <a:xfrm>
            <a:off x="275958" y="448747"/>
            <a:ext cx="8724900" cy="812800"/>
          </a:xfrm>
        </p:spPr>
        <p:txBody>
          <a:bodyPr/>
          <a:lstStyle/>
          <a:p>
            <a:r>
              <a:rPr lang="en-US" dirty="0"/>
              <a:t> </a:t>
            </a:r>
          </a:p>
        </p:txBody>
      </p:sp>
      <p:cxnSp>
        <p:nvCxnSpPr>
          <p:cNvPr id="60" name="Straight Connector 59"/>
          <p:cNvCxnSpPr/>
          <p:nvPr/>
        </p:nvCxnSpPr>
        <p:spPr>
          <a:xfrm flipV="1">
            <a:off x="1217680" y="2643938"/>
            <a:ext cx="110132" cy="1"/>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1371600" y="2667000"/>
            <a:ext cx="0" cy="1409697"/>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1371600" y="2667000"/>
            <a:ext cx="266219" cy="0"/>
          </a:xfrm>
          <a:prstGeom prst="straightConnector1">
            <a:avLst/>
          </a:prstGeom>
          <a:ln>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1327813" y="1143000"/>
            <a:ext cx="0" cy="1500935"/>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1327812" y="1143000"/>
            <a:ext cx="310007" cy="0"/>
          </a:xfrm>
          <a:prstGeom prst="straightConnector1">
            <a:avLst/>
          </a:prstGeom>
          <a:ln>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sp>
        <p:nvSpPr>
          <p:cNvPr id="39" name="Title 2">
            <a:extLst>
              <a:ext uri="{FF2B5EF4-FFF2-40B4-BE49-F238E27FC236}">
                <a16:creationId xmlns:a16="http://schemas.microsoft.com/office/drawing/2014/main" xmlns="" id="{169F283D-41A0-40B1-A5BE-269E71C4A7A9}"/>
              </a:ext>
            </a:extLst>
          </p:cNvPr>
          <p:cNvSpPr txBox="1">
            <a:spLocks/>
          </p:cNvSpPr>
          <p:nvPr/>
        </p:nvSpPr>
        <p:spPr>
          <a:xfrm>
            <a:off x="1680813" y="3887349"/>
            <a:ext cx="5458043" cy="932563"/>
          </a:xfrm>
          <a:prstGeom prst="rect">
            <a:avLst/>
          </a:prstGeom>
        </p:spPr>
        <p:txBody>
          <a:bodyPr vert="horz" wrap="square" lIns="68580" tIns="34290" rIns="68580" bIns="34290" rtlCol="0" anchor="t" anchorCtr="0">
            <a:spAutoFit/>
          </a:bodyPr>
          <a:lstStyle>
            <a:lvl1pPr algn="l" defTabSz="914400" rtl="0" eaLnBrk="1" latinLnBrk="0" hangingPunct="1">
              <a:lnSpc>
                <a:spcPct val="85000"/>
              </a:lnSpc>
              <a:spcBef>
                <a:spcPct val="0"/>
              </a:spcBef>
              <a:buNone/>
              <a:defRPr sz="3600" b="0" i="0" kern="1200" baseline="0">
                <a:solidFill>
                  <a:schemeClr val="tx1">
                    <a:lumMod val="50000"/>
                    <a:lumOff val="50000"/>
                  </a:schemeClr>
                </a:solidFill>
                <a:latin typeface="Arial"/>
                <a:ea typeface="+mj-ea"/>
                <a:cs typeface="Arial"/>
              </a:defRPr>
            </a:lvl1pPr>
          </a:lstStyle>
          <a:p>
            <a:pPr fontAlgn="auto">
              <a:spcAft>
                <a:spcPts val="0"/>
              </a:spcAft>
            </a:pPr>
            <a:r>
              <a:rPr lang="en-US" sz="1800" b="1" dirty="0" smtClean="0">
                <a:solidFill>
                  <a:schemeClr val="tx1">
                    <a:lumMod val="50000"/>
                  </a:schemeClr>
                </a:solidFill>
                <a:latin typeface="+mj-lt"/>
              </a:rPr>
              <a:t>Developing Substitutes: Magnet Maturation</a:t>
            </a:r>
          </a:p>
          <a:p>
            <a:pPr marL="461963" indent="-292100" fontAlgn="auto">
              <a:spcAft>
                <a:spcPts val="0"/>
              </a:spcAft>
              <a:buFont typeface="Arial" panose="020B0604020202020204" pitchFamily="34" charset="0"/>
              <a:buChar char="•"/>
            </a:pPr>
            <a:r>
              <a:rPr lang="en-US" sz="1600" dirty="0">
                <a:solidFill>
                  <a:schemeClr val="tx1">
                    <a:lumMod val="50000"/>
                  </a:schemeClr>
                </a:solidFill>
                <a:latin typeface="+mn-lt"/>
              </a:rPr>
              <a:t>Controlled Atmospheric Materials Processing </a:t>
            </a:r>
            <a:r>
              <a:rPr lang="en-US" sz="1600" dirty="0" smtClean="0">
                <a:solidFill>
                  <a:schemeClr val="tx1">
                    <a:lumMod val="50000"/>
                  </a:schemeClr>
                </a:solidFill>
                <a:latin typeface="+mn-lt"/>
              </a:rPr>
              <a:t>System</a:t>
            </a:r>
          </a:p>
          <a:p>
            <a:pPr marL="461963" indent="-292100" fontAlgn="auto">
              <a:spcAft>
                <a:spcPts val="0"/>
              </a:spcAft>
              <a:buFont typeface="Arial" panose="020B0604020202020204" pitchFamily="34" charset="0"/>
              <a:buChar char="•"/>
            </a:pPr>
            <a:r>
              <a:rPr lang="en-US" sz="1600" dirty="0" smtClean="0">
                <a:solidFill>
                  <a:schemeClr val="tx1">
                    <a:lumMod val="50000"/>
                  </a:schemeClr>
                </a:solidFill>
                <a:latin typeface="+mn-lt"/>
              </a:rPr>
              <a:t>Maturation </a:t>
            </a:r>
            <a:r>
              <a:rPr lang="en-US" sz="1600" dirty="0">
                <a:solidFill>
                  <a:schemeClr val="tx1">
                    <a:lumMod val="50000"/>
                  </a:schemeClr>
                </a:solidFill>
                <a:latin typeface="+mn-lt"/>
              </a:rPr>
              <a:t>of magnet </a:t>
            </a:r>
            <a:r>
              <a:rPr lang="en-US" sz="1600" dirty="0" smtClean="0">
                <a:solidFill>
                  <a:schemeClr val="tx1">
                    <a:lumMod val="50000"/>
                  </a:schemeClr>
                </a:solidFill>
                <a:latin typeface="+mn-lt"/>
              </a:rPr>
              <a:t>materials and fabrication </a:t>
            </a:r>
            <a:r>
              <a:rPr lang="en-US" sz="1600" dirty="0">
                <a:solidFill>
                  <a:schemeClr val="tx1">
                    <a:lumMod val="50000"/>
                  </a:schemeClr>
                </a:solidFill>
                <a:latin typeface="+mn-lt"/>
              </a:rPr>
              <a:t>routes to </a:t>
            </a:r>
            <a:r>
              <a:rPr lang="en-US" sz="1600" dirty="0" smtClean="0">
                <a:solidFill>
                  <a:schemeClr val="tx1">
                    <a:lumMod val="50000"/>
                  </a:schemeClr>
                </a:solidFill>
                <a:latin typeface="+mn-lt"/>
              </a:rPr>
              <a:t>demonstrate manufacturability </a:t>
            </a:r>
            <a:endParaRPr lang="en-US" sz="1800" dirty="0">
              <a:solidFill>
                <a:schemeClr val="tx1">
                  <a:lumMod val="50000"/>
                </a:schemeClr>
              </a:solidFill>
              <a:latin typeface="+mn-lt"/>
            </a:endParaRPr>
          </a:p>
        </p:txBody>
      </p:sp>
      <p:pic>
        <p:nvPicPr>
          <p:cNvPr id="40" name="Picture 39"/>
          <p:cNvPicPr>
            <a:picLocks noChangeAspect="1"/>
          </p:cNvPicPr>
          <p:nvPr/>
        </p:nvPicPr>
        <p:blipFill>
          <a:blip r:embed="rId4"/>
          <a:stretch>
            <a:fillRect/>
          </a:stretch>
        </p:blipFill>
        <p:spPr>
          <a:xfrm>
            <a:off x="7312502" y="3733800"/>
            <a:ext cx="1767110" cy="1177167"/>
          </a:xfrm>
          <a:prstGeom prst="rect">
            <a:avLst/>
          </a:prstGeom>
        </p:spPr>
      </p:pic>
      <p:cxnSp>
        <p:nvCxnSpPr>
          <p:cNvPr id="41" name="Straight Connector 40"/>
          <p:cNvCxnSpPr/>
          <p:nvPr/>
        </p:nvCxnSpPr>
        <p:spPr>
          <a:xfrm flipV="1">
            <a:off x="1244337" y="4557135"/>
            <a:ext cx="270138" cy="1"/>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1504950" y="4030807"/>
            <a:ext cx="0" cy="518533"/>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45" name="Title 2">
            <a:extLst>
              <a:ext uri="{FF2B5EF4-FFF2-40B4-BE49-F238E27FC236}">
                <a16:creationId xmlns:a16="http://schemas.microsoft.com/office/drawing/2014/main" xmlns="" id="{169F283D-41A0-40B1-A5BE-269E71C4A7A9}"/>
              </a:ext>
            </a:extLst>
          </p:cNvPr>
          <p:cNvSpPr txBox="1">
            <a:spLocks/>
          </p:cNvSpPr>
          <p:nvPr/>
        </p:nvSpPr>
        <p:spPr>
          <a:xfrm>
            <a:off x="1680812" y="2541548"/>
            <a:ext cx="5345775" cy="932563"/>
          </a:xfrm>
          <a:prstGeom prst="rect">
            <a:avLst/>
          </a:prstGeom>
        </p:spPr>
        <p:txBody>
          <a:bodyPr vert="horz" wrap="square" lIns="68580" tIns="34290" rIns="68580" bIns="34290" rtlCol="0" anchor="t" anchorCtr="0">
            <a:spAutoFit/>
          </a:bodyPr>
          <a:lstStyle>
            <a:lvl1pPr algn="l" defTabSz="914400" rtl="0" eaLnBrk="1" latinLnBrk="0" hangingPunct="1">
              <a:lnSpc>
                <a:spcPct val="85000"/>
              </a:lnSpc>
              <a:spcBef>
                <a:spcPct val="0"/>
              </a:spcBef>
              <a:buNone/>
              <a:defRPr sz="3600" b="0" i="0" kern="1200" baseline="0">
                <a:solidFill>
                  <a:schemeClr val="tx1">
                    <a:lumMod val="50000"/>
                    <a:lumOff val="50000"/>
                  </a:schemeClr>
                </a:solidFill>
                <a:latin typeface="Arial"/>
                <a:ea typeface="+mj-ea"/>
                <a:cs typeface="Arial"/>
              </a:defRPr>
            </a:lvl1pPr>
          </a:lstStyle>
          <a:p>
            <a:pPr fontAlgn="auto">
              <a:spcAft>
                <a:spcPts val="0"/>
              </a:spcAft>
            </a:pPr>
            <a:r>
              <a:rPr lang="en-US" sz="1800" b="1" dirty="0" smtClean="0">
                <a:solidFill>
                  <a:schemeClr val="tx1">
                    <a:lumMod val="50000"/>
                  </a:schemeClr>
                </a:solidFill>
                <a:latin typeface="+mj-lt"/>
              </a:rPr>
              <a:t>Recycling &amp; Reuse: Biomaterials</a:t>
            </a:r>
            <a:endParaRPr lang="en-US" sz="1800" b="1" dirty="0">
              <a:solidFill>
                <a:schemeClr val="tx1">
                  <a:lumMod val="50000"/>
                </a:schemeClr>
              </a:solidFill>
              <a:latin typeface="+mj-lt"/>
            </a:endParaRPr>
          </a:p>
          <a:p>
            <a:pPr marL="461963" indent="-292100" fontAlgn="auto">
              <a:spcAft>
                <a:spcPts val="0"/>
              </a:spcAft>
              <a:buFont typeface="Arial" panose="020B0604020202020204" pitchFamily="34" charset="0"/>
              <a:buChar char="•"/>
            </a:pPr>
            <a:r>
              <a:rPr lang="en-US" sz="1600" dirty="0" smtClean="0">
                <a:solidFill>
                  <a:schemeClr val="tx1">
                    <a:lumMod val="50000"/>
                  </a:schemeClr>
                </a:solidFill>
                <a:latin typeface="+mn-lt"/>
              </a:rPr>
              <a:t>Leverages agricultural </a:t>
            </a:r>
            <a:r>
              <a:rPr lang="en-US" sz="1600" dirty="0">
                <a:solidFill>
                  <a:schemeClr val="tx1">
                    <a:lumMod val="50000"/>
                  </a:schemeClr>
                </a:solidFill>
                <a:latin typeface="+mn-lt"/>
              </a:rPr>
              <a:t>wastes as microbrial substrate </a:t>
            </a:r>
          </a:p>
          <a:p>
            <a:pPr marL="461963" indent="-292100" fontAlgn="auto">
              <a:spcAft>
                <a:spcPts val="0"/>
              </a:spcAft>
              <a:buFont typeface="Arial" panose="020B0604020202020204" pitchFamily="34" charset="0"/>
              <a:buChar char="•"/>
            </a:pPr>
            <a:r>
              <a:rPr lang="en-US" sz="1600" dirty="0">
                <a:solidFill>
                  <a:schemeClr val="tx1">
                    <a:lumMod val="50000"/>
                  </a:schemeClr>
                </a:solidFill>
                <a:latin typeface="+mn-lt"/>
              </a:rPr>
              <a:t>Recovers effectively from </a:t>
            </a:r>
            <a:r>
              <a:rPr lang="en-US" sz="1600" dirty="0" smtClean="0">
                <a:solidFill>
                  <a:schemeClr val="tx1">
                    <a:lumMod val="50000"/>
                  </a:schemeClr>
                </a:solidFill>
                <a:latin typeface="+mn-lt"/>
              </a:rPr>
              <a:t>diverse resources using parameters (e.g. pH) that allow for industry adoption</a:t>
            </a:r>
            <a:endParaRPr lang="en-US" sz="1600" dirty="0">
              <a:solidFill>
                <a:schemeClr val="tx1">
                  <a:lumMod val="50000"/>
                </a:schemeClr>
              </a:solidFill>
              <a:latin typeface="+mn-lt"/>
              <a:cs typeface="Arial" panose="020B0604020202020204" pitchFamily="34" charset="0"/>
            </a:endParaRPr>
          </a:p>
        </p:txBody>
      </p:sp>
      <p:pic>
        <p:nvPicPr>
          <p:cNvPr id="49" name="Picture 48">
            <a:extLst>
              <a:ext uri="{FF2B5EF4-FFF2-40B4-BE49-F238E27FC236}">
                <a16:creationId xmlns:a16="http://schemas.microsoft.com/office/drawing/2014/main" xmlns="" id="{B84B81FA-4E62-4312-9536-950A8A4CF85A}"/>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932175" y="2154488"/>
            <a:ext cx="2194835" cy="1503112"/>
          </a:xfrm>
          <a:prstGeom prst="rect">
            <a:avLst/>
          </a:prstGeom>
        </p:spPr>
      </p:pic>
      <p:sp>
        <p:nvSpPr>
          <p:cNvPr id="50" name="Title 2">
            <a:extLst>
              <a:ext uri="{FF2B5EF4-FFF2-40B4-BE49-F238E27FC236}">
                <a16:creationId xmlns:a16="http://schemas.microsoft.com/office/drawing/2014/main" xmlns="" id="{169F283D-41A0-40B1-A5BE-269E71C4A7A9}"/>
              </a:ext>
            </a:extLst>
          </p:cNvPr>
          <p:cNvSpPr txBox="1">
            <a:spLocks/>
          </p:cNvSpPr>
          <p:nvPr/>
        </p:nvSpPr>
        <p:spPr>
          <a:xfrm>
            <a:off x="1680812" y="5257800"/>
            <a:ext cx="5634388" cy="1141851"/>
          </a:xfrm>
          <a:prstGeom prst="rect">
            <a:avLst/>
          </a:prstGeom>
        </p:spPr>
        <p:txBody>
          <a:bodyPr vert="horz" wrap="square" lIns="68580" tIns="34290" rIns="68580" bIns="34290" rtlCol="0" anchor="t" anchorCtr="0">
            <a:spAutoFit/>
          </a:bodyPr>
          <a:lstStyle>
            <a:lvl1pPr algn="l" defTabSz="914400" rtl="0" eaLnBrk="1" latinLnBrk="0" hangingPunct="1">
              <a:lnSpc>
                <a:spcPct val="85000"/>
              </a:lnSpc>
              <a:spcBef>
                <a:spcPct val="0"/>
              </a:spcBef>
              <a:buNone/>
              <a:defRPr sz="3600" b="0" i="0" kern="1200" baseline="0">
                <a:solidFill>
                  <a:schemeClr val="tx1">
                    <a:lumMod val="50000"/>
                    <a:lumOff val="50000"/>
                  </a:schemeClr>
                </a:solidFill>
                <a:latin typeface="Arial"/>
                <a:ea typeface="+mj-ea"/>
                <a:cs typeface="Arial"/>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rgbClr val="50565C">
                    <a:lumMod val="50000"/>
                  </a:srgbClr>
                </a:solidFill>
                <a:effectLst/>
                <a:uLnTx/>
                <a:uFillTx/>
                <a:latin typeface="+mj-lt"/>
              </a:rPr>
              <a:t>Crosscutting</a:t>
            </a:r>
            <a:r>
              <a:rPr kumimoji="0" lang="en-US" sz="1800" b="1" i="0" u="none" strike="noStrike" kern="1200" cap="none" spc="0" normalizeH="0" noProof="0" dirty="0" smtClean="0">
                <a:ln>
                  <a:noFill/>
                </a:ln>
                <a:solidFill>
                  <a:srgbClr val="50565C">
                    <a:lumMod val="50000"/>
                  </a:srgbClr>
                </a:solidFill>
                <a:effectLst/>
                <a:uLnTx/>
                <a:uFillTx/>
                <a:latin typeface="+mj-lt"/>
              </a:rPr>
              <a:t> R&amp;D: </a:t>
            </a:r>
            <a:r>
              <a:rPr kumimoji="0" lang="en-US" sz="1800" b="1" i="0" u="none" strike="noStrike" kern="1200" cap="none" spc="0" normalizeH="0" baseline="0" noProof="0" dirty="0" smtClean="0">
                <a:ln>
                  <a:noFill/>
                </a:ln>
                <a:solidFill>
                  <a:srgbClr val="50565C">
                    <a:lumMod val="50000"/>
                  </a:srgbClr>
                </a:solidFill>
                <a:effectLst/>
                <a:uLnTx/>
                <a:uFillTx/>
                <a:latin typeface="+mj-lt"/>
              </a:rPr>
              <a:t>Machine </a:t>
            </a:r>
            <a:r>
              <a:rPr kumimoji="0" lang="en-US" sz="1800" b="1" i="0" u="none" strike="noStrike" kern="1200" cap="none" spc="0" normalizeH="0" baseline="0" noProof="0" dirty="0">
                <a:ln>
                  <a:noFill/>
                </a:ln>
                <a:solidFill>
                  <a:srgbClr val="50565C">
                    <a:lumMod val="50000"/>
                  </a:srgbClr>
                </a:solidFill>
                <a:effectLst/>
                <a:uLnTx/>
                <a:uFillTx/>
                <a:latin typeface="+mj-lt"/>
              </a:rPr>
              <a:t>Learning (ML)</a:t>
            </a:r>
            <a:r>
              <a:rPr kumimoji="0" lang="en-US" sz="1800" b="1" i="0" u="none" strike="noStrike" kern="1200" cap="none" spc="0" normalizeH="0" noProof="0" dirty="0">
                <a:ln>
                  <a:noFill/>
                </a:ln>
                <a:solidFill>
                  <a:srgbClr val="50565C">
                    <a:lumMod val="50000"/>
                  </a:srgbClr>
                </a:solidFill>
                <a:effectLst/>
                <a:uLnTx/>
                <a:uFillTx/>
                <a:latin typeface="+mj-lt"/>
              </a:rPr>
              <a:t> </a:t>
            </a:r>
            <a:r>
              <a:rPr lang="en-US" sz="1800" b="1" dirty="0">
                <a:solidFill>
                  <a:srgbClr val="50565C">
                    <a:lumMod val="50000"/>
                  </a:srgbClr>
                </a:solidFill>
                <a:latin typeface="+mj-lt"/>
              </a:rPr>
              <a:t>Tools</a:t>
            </a:r>
            <a:r>
              <a:rPr kumimoji="0" lang="en-US" sz="1800" b="1" i="0" u="none" strike="noStrike" kern="1200" cap="none" spc="0" normalizeH="0" baseline="0" noProof="0" dirty="0">
                <a:ln>
                  <a:noFill/>
                </a:ln>
                <a:solidFill>
                  <a:srgbClr val="50565C">
                    <a:lumMod val="50000"/>
                  </a:srgbClr>
                </a:solidFill>
                <a:effectLst/>
                <a:uLnTx/>
                <a:uFillTx/>
                <a:latin typeface="+mj-lt"/>
              </a:rPr>
              <a:t> </a:t>
            </a:r>
          </a:p>
          <a:p>
            <a:pPr marL="461963" marR="0" lvl="0" indent="-292100" algn="l" defTabSz="914400" rtl="0" eaLnBrk="1" fontAlgn="auto" latinLnBrk="0" hangingPunct="1">
              <a:lnSpc>
                <a:spcPct val="85000"/>
              </a:lnSpc>
              <a:spcBef>
                <a:spcPct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50565C">
                    <a:lumMod val="50000"/>
                  </a:srgbClr>
                </a:solidFill>
                <a:effectLst/>
                <a:uLnTx/>
                <a:uFillTx/>
                <a:latin typeface="+mn-lt"/>
              </a:rPr>
              <a:t>Developed deep </a:t>
            </a:r>
            <a:r>
              <a:rPr kumimoji="0" lang="en-US" sz="1600" b="0" i="0" u="none" strike="noStrike" kern="1200" cap="none" spc="0" normalizeH="0" baseline="0" noProof="0" dirty="0">
                <a:ln>
                  <a:noFill/>
                </a:ln>
                <a:solidFill>
                  <a:srgbClr val="50565C">
                    <a:lumMod val="50000"/>
                  </a:srgbClr>
                </a:solidFill>
                <a:effectLst/>
                <a:uLnTx/>
                <a:uFillTx/>
                <a:latin typeface="+mn-lt"/>
              </a:rPr>
              <a:t>learning toolkit for</a:t>
            </a:r>
            <a:r>
              <a:rPr kumimoji="0" lang="en-US" sz="1600" b="0" i="0" u="none" strike="noStrike" kern="1200" cap="none" spc="0" normalizeH="0" noProof="0" dirty="0">
                <a:ln>
                  <a:noFill/>
                </a:ln>
                <a:solidFill>
                  <a:srgbClr val="50565C">
                    <a:lumMod val="50000"/>
                  </a:srgbClr>
                </a:solidFill>
                <a:effectLst/>
                <a:uLnTx/>
                <a:uFillTx/>
                <a:latin typeface="+mn-lt"/>
              </a:rPr>
              <a:t> predicting 3D microstructure evolution </a:t>
            </a:r>
            <a:endParaRPr kumimoji="0" lang="en-US" sz="1600" b="0" i="0" u="none" strike="noStrike" kern="1200" cap="none" spc="0" normalizeH="0" noProof="0" dirty="0" smtClean="0">
              <a:ln>
                <a:noFill/>
              </a:ln>
              <a:solidFill>
                <a:srgbClr val="50565C">
                  <a:lumMod val="50000"/>
                </a:srgbClr>
              </a:solidFill>
              <a:effectLst/>
              <a:uLnTx/>
              <a:uFillTx/>
              <a:latin typeface="+mn-lt"/>
            </a:endParaRPr>
          </a:p>
          <a:p>
            <a:pPr marL="461963" marR="0" lvl="0" indent="-292100" algn="l" defTabSz="914400" rtl="0" eaLnBrk="1" fontAlgn="auto" latinLnBrk="0" hangingPunct="1">
              <a:lnSpc>
                <a:spcPct val="85000"/>
              </a:lnSpc>
              <a:spcBef>
                <a:spcPct val="0"/>
              </a:spcBef>
              <a:spcAft>
                <a:spcPts val="0"/>
              </a:spcAft>
              <a:buClrTx/>
              <a:buSzTx/>
              <a:buFont typeface="Arial" panose="020B0604020202020204" pitchFamily="34" charset="0"/>
              <a:buChar char="•"/>
              <a:tabLst/>
              <a:defRPr/>
            </a:pPr>
            <a:r>
              <a:rPr lang="en-US" sz="1600" baseline="0" dirty="0" smtClean="0">
                <a:solidFill>
                  <a:srgbClr val="50565C">
                    <a:lumMod val="50000"/>
                  </a:srgbClr>
                </a:solidFill>
                <a:latin typeface="+mn-lt"/>
              </a:rPr>
              <a:t>ML </a:t>
            </a:r>
            <a:r>
              <a:rPr lang="en-US" sz="1600" baseline="0" dirty="0">
                <a:solidFill>
                  <a:srgbClr val="50565C">
                    <a:lumMod val="50000"/>
                  </a:srgbClr>
                </a:solidFill>
                <a:latin typeface="+mn-lt"/>
              </a:rPr>
              <a:t>simulations can lower computational</a:t>
            </a:r>
            <a:r>
              <a:rPr lang="en-US" sz="1600" dirty="0">
                <a:solidFill>
                  <a:srgbClr val="50565C">
                    <a:lumMod val="50000"/>
                  </a:srgbClr>
                </a:solidFill>
                <a:latin typeface="+mn-lt"/>
              </a:rPr>
              <a:t> </a:t>
            </a:r>
            <a:r>
              <a:rPr lang="en-US" sz="1600" dirty="0" smtClean="0">
                <a:solidFill>
                  <a:srgbClr val="50565C">
                    <a:lumMod val="50000"/>
                  </a:srgbClr>
                </a:solidFill>
                <a:latin typeface="+mn-lt"/>
              </a:rPr>
              <a:t>costs, reducing from 7 hours to 15 seconds!</a:t>
            </a:r>
            <a:endParaRPr kumimoji="0" lang="en-US" sz="1600" b="0" i="0" u="none" strike="noStrike" kern="1200" cap="none" spc="0" normalizeH="0" baseline="0" noProof="0" dirty="0">
              <a:ln>
                <a:noFill/>
              </a:ln>
              <a:solidFill>
                <a:srgbClr val="50565C">
                  <a:lumMod val="50000"/>
                </a:srgbClr>
              </a:solidFill>
              <a:effectLst/>
              <a:uLnTx/>
              <a:uFillTx/>
              <a:latin typeface="+mn-lt"/>
            </a:endParaRPr>
          </a:p>
        </p:txBody>
      </p:sp>
      <p:cxnSp>
        <p:nvCxnSpPr>
          <p:cNvPr id="43" name="Straight Connector 42"/>
          <p:cNvCxnSpPr/>
          <p:nvPr/>
        </p:nvCxnSpPr>
        <p:spPr>
          <a:xfrm flipV="1">
            <a:off x="1219512" y="4076699"/>
            <a:ext cx="138069" cy="1"/>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1504950" y="4021282"/>
            <a:ext cx="159113" cy="0"/>
          </a:xfrm>
          <a:prstGeom prst="straightConnector1">
            <a:avLst/>
          </a:prstGeom>
          <a:ln>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6148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CMI Current Project Portfolio </a:t>
            </a:r>
            <a:endParaRPr lang="en-US" dirty="0"/>
          </a:p>
        </p:txBody>
      </p:sp>
      <p:pic>
        <p:nvPicPr>
          <p:cNvPr id="5" name="Picture 4"/>
          <p:cNvPicPr>
            <a:picLocks/>
          </p:cNvPicPr>
          <p:nvPr/>
        </p:nvPicPr>
        <p:blipFill rotWithShape="1">
          <a:blip r:embed="rId2"/>
          <a:srcRect l="2951" r="5695" b="3762"/>
          <a:stretch/>
        </p:blipFill>
        <p:spPr>
          <a:xfrm>
            <a:off x="685800" y="1066800"/>
            <a:ext cx="8875563" cy="5364716"/>
          </a:xfrm>
          <a:custGeom>
            <a:avLst/>
            <a:gdLst>
              <a:gd name="connsiteX0" fmla="*/ 8770788 w 8799363"/>
              <a:gd name="connsiteY0" fmla="*/ 0 h 5288516"/>
              <a:gd name="connsiteX1" fmla="*/ 8799363 w 8799363"/>
              <a:gd name="connsiteY1" fmla="*/ 0 h 5288516"/>
              <a:gd name="connsiteX2" fmla="*/ 8799363 w 8799363"/>
              <a:gd name="connsiteY2" fmla="*/ 5288516 h 5288516"/>
              <a:gd name="connsiteX3" fmla="*/ 8770788 w 8799363"/>
              <a:gd name="connsiteY3" fmla="*/ 5288516 h 5288516"/>
              <a:gd name="connsiteX4" fmla="*/ 0 w 8799363"/>
              <a:gd name="connsiteY4" fmla="*/ 0 h 5288516"/>
              <a:gd name="connsiteX5" fmla="*/ 7647707 w 8799363"/>
              <a:gd name="connsiteY5" fmla="*/ 0 h 5288516"/>
              <a:gd name="connsiteX6" fmla="*/ 7647707 w 8799363"/>
              <a:gd name="connsiteY6" fmla="*/ 5288516 h 5288516"/>
              <a:gd name="connsiteX7" fmla="*/ 0 w 8799363"/>
              <a:gd name="connsiteY7" fmla="*/ 5288516 h 5288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99363" h="5288516">
                <a:moveTo>
                  <a:pt x="8770788" y="0"/>
                </a:moveTo>
                <a:lnTo>
                  <a:pt x="8799363" y="0"/>
                </a:lnTo>
                <a:lnTo>
                  <a:pt x="8799363" y="5288516"/>
                </a:lnTo>
                <a:lnTo>
                  <a:pt x="8770788" y="5288516"/>
                </a:lnTo>
                <a:close/>
                <a:moveTo>
                  <a:pt x="0" y="0"/>
                </a:moveTo>
                <a:lnTo>
                  <a:pt x="7647707" y="0"/>
                </a:lnTo>
                <a:lnTo>
                  <a:pt x="7647707" y="5288516"/>
                </a:lnTo>
                <a:lnTo>
                  <a:pt x="0" y="5288516"/>
                </a:lnTo>
                <a:close/>
              </a:path>
            </a:pathLst>
          </a:custGeom>
        </p:spPr>
      </p:pic>
    </p:spTree>
    <p:extLst>
      <p:ext uri="{BB962C8B-B14F-4D97-AF65-F5344CB8AC3E}">
        <p14:creationId xmlns:p14="http://schemas.microsoft.com/office/powerpoint/2010/main" val="3389063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12800"/>
          </a:xfrm>
        </p:spPr>
        <p:txBody>
          <a:bodyPr/>
          <a:lstStyle/>
          <a:p>
            <a:r>
              <a:rPr lang="en-US" sz="2800" dirty="0">
                <a:solidFill>
                  <a:schemeClr val="accent5"/>
                </a:solidFill>
              </a:rPr>
              <a:t>Technical Topic Accomplishments/Successes</a:t>
            </a:r>
          </a:p>
        </p:txBody>
      </p:sp>
      <p:sp>
        <p:nvSpPr>
          <p:cNvPr id="3" name="TextBox 2"/>
          <p:cNvSpPr txBox="1"/>
          <p:nvPr/>
        </p:nvSpPr>
        <p:spPr>
          <a:xfrm>
            <a:off x="228600" y="990600"/>
            <a:ext cx="8610600" cy="661720"/>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CMI has completed or made significant process towards meeting MYPP targets</a:t>
            </a:r>
          </a:p>
          <a:p>
            <a:pPr marL="285750" indent="-285750" fontAlgn="ctr">
              <a:spcBef>
                <a:spcPts val="0"/>
              </a:spcBef>
              <a:spcAft>
                <a:spcPts val="600"/>
              </a:spcAft>
              <a:buClr>
                <a:srgbClr val="7AC143"/>
              </a:buClr>
              <a:buFont typeface="Wingdings" panose="05000000000000000000" pitchFamily="2" charset="2"/>
              <a:buChar char="Ø"/>
            </a:pPr>
            <a:endParaRPr lang="en-US" sz="1600" dirty="0">
              <a:solidFill>
                <a:srgbClr val="50565C"/>
              </a:solidFill>
              <a:latin typeface="Franklin Gothic Book"/>
            </a:endParaRPr>
          </a:p>
        </p:txBody>
      </p:sp>
      <p:graphicFrame>
        <p:nvGraphicFramePr>
          <p:cNvPr id="4" name="Table 3"/>
          <p:cNvGraphicFramePr>
            <a:graphicFrameLocks noGrp="1"/>
          </p:cNvGraphicFramePr>
          <p:nvPr>
            <p:extLst>
              <p:ext uri="{D42A27DB-BD31-4B8C-83A1-F6EECF244321}">
                <p14:modId xmlns:p14="http://schemas.microsoft.com/office/powerpoint/2010/main" val="4249919544"/>
              </p:ext>
            </p:extLst>
          </p:nvPr>
        </p:nvGraphicFramePr>
        <p:xfrm>
          <a:off x="269224" y="1524000"/>
          <a:ext cx="8529351" cy="4425613"/>
        </p:xfrm>
        <a:graphic>
          <a:graphicData uri="http://schemas.openxmlformats.org/drawingml/2006/table">
            <a:tbl>
              <a:tblPr firstRow="1" firstCol="1" bandRow="1">
                <a:tableStyleId>{5C22544A-7EE6-4342-B048-85BDC9FD1C3A}</a:tableStyleId>
              </a:tblPr>
              <a:tblGrid>
                <a:gridCol w="604552"/>
                <a:gridCol w="2971800"/>
                <a:gridCol w="762000"/>
                <a:gridCol w="990600"/>
                <a:gridCol w="1524000"/>
                <a:gridCol w="1676399"/>
              </a:tblGrid>
              <a:tr h="228600">
                <a:tc rowSpan="2">
                  <a:txBody>
                    <a:bodyPr/>
                    <a:lstStyle/>
                    <a:p>
                      <a:pPr marL="0" marR="0">
                        <a:spcBef>
                          <a:spcPts val="0"/>
                        </a:spcBef>
                        <a:spcAft>
                          <a:spcPts val="0"/>
                        </a:spcAft>
                      </a:pPr>
                      <a:r>
                        <a:rPr lang="en-US" sz="9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54" marR="68554" marT="0" marB="0" anchor="ctr"/>
                </a:tc>
                <a:tc rowSpan="2">
                  <a:txBody>
                    <a:bodyPr/>
                    <a:lstStyle/>
                    <a:p>
                      <a:pPr marL="0" marR="0" algn="ctr">
                        <a:spcBef>
                          <a:spcPts val="0"/>
                        </a:spcBef>
                        <a:spcAft>
                          <a:spcPts val="0"/>
                        </a:spcAft>
                      </a:pPr>
                      <a:r>
                        <a:rPr lang="en-US" sz="1100" b="1" dirty="0" smtClean="0">
                          <a:effectLst/>
                        </a:rPr>
                        <a:t>MYPP Target</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54" marR="68554" marT="0" marB="0" anchor="ctr"/>
                </a:tc>
                <a:tc rowSpan="2">
                  <a:txBody>
                    <a:bodyPr/>
                    <a:lstStyle/>
                    <a:p>
                      <a:pPr marL="0" marR="0" algn="ctr">
                        <a:spcBef>
                          <a:spcPts val="0"/>
                        </a:spcBef>
                        <a:spcAft>
                          <a:spcPts val="0"/>
                        </a:spcAft>
                      </a:pPr>
                      <a:r>
                        <a:rPr lang="en-US" sz="1100" b="1" dirty="0">
                          <a:effectLst/>
                        </a:rPr>
                        <a:t>Fiscal Year</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54" marR="68554" marT="0" marB="0" anchor="ctr"/>
                </a:tc>
                <a:tc rowSpan="2">
                  <a:txBody>
                    <a:bodyPr/>
                    <a:lstStyle/>
                    <a:p>
                      <a:pPr marL="0" marR="0" algn="ctr">
                        <a:spcBef>
                          <a:spcPts val="0"/>
                        </a:spcBef>
                        <a:spcAft>
                          <a:spcPts val="0"/>
                        </a:spcAft>
                      </a:pPr>
                      <a:r>
                        <a:rPr lang="en-US" sz="1100" b="1" dirty="0">
                          <a:effectLst/>
                        </a:rPr>
                        <a:t>Current AMO Activity*</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54" marR="68554" marT="0" marB="0" anchor="ctr"/>
                </a:tc>
                <a:tc gridSpan="2">
                  <a:txBody>
                    <a:bodyPr/>
                    <a:lstStyle/>
                    <a:p>
                      <a:pPr marL="0" marR="0" algn="ctr">
                        <a:spcBef>
                          <a:spcPts val="0"/>
                        </a:spcBef>
                        <a:spcAft>
                          <a:spcPts val="0"/>
                        </a:spcAft>
                      </a:pPr>
                      <a:r>
                        <a:rPr lang="en-US" sz="1100" dirty="0">
                          <a:effectLst/>
                        </a:rPr>
                        <a:t>Current Status (2018)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54" marR="68554"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lang="en-US"/>
                    </a:p>
                  </a:txBody>
                  <a:tcPr/>
                </a:tc>
              </a:tr>
              <a:tr h="28944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100" b="1" dirty="0">
                          <a:effectLst/>
                        </a:rPr>
                        <a:t>2015 Baseline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54" marR="6855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b="1" dirty="0">
                          <a:effectLst/>
                        </a:rPr>
                        <a:t>Progress </a:t>
                      </a:r>
                      <a:r>
                        <a:rPr lang="en-US" sz="1100" b="1" dirty="0" smtClean="0">
                          <a:effectLst/>
                        </a:rPr>
                        <a:t>to </a:t>
                      </a:r>
                      <a:r>
                        <a:rPr lang="en-US" sz="1100" b="1" dirty="0">
                          <a:effectLst/>
                        </a:rPr>
                        <a:t>Date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54" marR="6855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868348">
                <a:tc>
                  <a:txBody>
                    <a:bodyPr/>
                    <a:lstStyle/>
                    <a:p>
                      <a:pPr marL="0" marR="0" algn="ctr">
                        <a:spcBef>
                          <a:spcPts val="0"/>
                        </a:spcBef>
                        <a:spcAft>
                          <a:spcPts val="0"/>
                        </a:spcAft>
                      </a:pPr>
                      <a:r>
                        <a:rPr lang="en-US" sz="1100" dirty="0">
                          <a:effectLst/>
                        </a:rPr>
                        <a:t>1.1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54" marR="68554" marT="0" marB="0" anchor="ctr"/>
                </a:tc>
                <a:tc>
                  <a:txBody>
                    <a:bodyPr/>
                    <a:lstStyle/>
                    <a:p>
                      <a:pPr marL="0" marR="0">
                        <a:spcBef>
                          <a:spcPts val="0"/>
                        </a:spcBef>
                        <a:spcAft>
                          <a:spcPts val="0"/>
                        </a:spcAft>
                      </a:pPr>
                      <a:r>
                        <a:rPr lang="en-US" sz="1100" dirty="0">
                          <a:effectLst/>
                        </a:rPr>
                        <a:t>Develop processing technologies for neodymium and other critical materials needed to meet U.S. energy requirements.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54" marR="68554" marT="0" marB="0" anchor="ctr"/>
                </a:tc>
                <a:tc>
                  <a:txBody>
                    <a:bodyPr/>
                    <a:lstStyle/>
                    <a:p>
                      <a:pPr marL="0" marR="0" algn="ctr">
                        <a:spcBef>
                          <a:spcPts val="0"/>
                        </a:spcBef>
                        <a:spcAft>
                          <a:spcPts val="0"/>
                        </a:spcAft>
                      </a:pPr>
                      <a:r>
                        <a:rPr lang="en-US" sz="1100" dirty="0">
                          <a:effectLst/>
                        </a:rPr>
                        <a:t>2023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54" marR="68554" marT="0" marB="0" anchor="ctr"/>
                </a:tc>
                <a:tc>
                  <a:txBody>
                    <a:bodyPr/>
                    <a:lstStyle/>
                    <a:p>
                      <a:pPr marL="0" marR="0" algn="ctr">
                        <a:spcBef>
                          <a:spcPts val="0"/>
                        </a:spcBef>
                        <a:spcAft>
                          <a:spcPts val="0"/>
                        </a:spcAft>
                      </a:pPr>
                      <a:r>
                        <a:rPr lang="en-US" sz="1100" dirty="0" smtClean="0">
                          <a:effectLst/>
                        </a:rPr>
                        <a:t>CMI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54" marR="68554" marT="0" marB="0" anchor="ctr"/>
                </a:tc>
                <a:tc>
                  <a:txBody>
                    <a:bodyPr/>
                    <a:lstStyle/>
                    <a:p>
                      <a:pPr marL="0" marR="0">
                        <a:spcBef>
                          <a:spcPts val="0"/>
                        </a:spcBef>
                        <a:spcAft>
                          <a:spcPts val="0"/>
                        </a:spcAft>
                      </a:pPr>
                      <a:r>
                        <a:rPr lang="en-US" sz="1100" dirty="0">
                          <a:effectLst/>
                        </a:rPr>
                        <a:t>No </a:t>
                      </a:r>
                      <a:r>
                        <a:rPr lang="en-US" sz="1100" dirty="0" err="1">
                          <a:effectLst/>
                        </a:rPr>
                        <a:t>Nd</a:t>
                      </a:r>
                      <a:r>
                        <a:rPr lang="en-US" sz="1100" dirty="0">
                          <a:effectLst/>
                        </a:rPr>
                        <a:t> is currently produced in the U.S.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54" marR="68554" marT="0" marB="0" anchor="ctr">
                    <a:lnT w="38100" cap="flat" cmpd="sng" algn="ctr">
                      <a:solidFill>
                        <a:schemeClr val="bg1"/>
                      </a:solidFill>
                      <a:prstDash val="solid"/>
                      <a:round/>
                      <a:headEnd type="none" w="med" len="med"/>
                      <a:tailEnd type="none" w="med" len="med"/>
                    </a:lnT>
                  </a:tcPr>
                </a:tc>
                <a:tc>
                  <a:txBody>
                    <a:bodyPr/>
                    <a:lstStyle/>
                    <a:p>
                      <a:pPr marL="171450" marR="0" indent="-171450">
                        <a:spcBef>
                          <a:spcPts val="0"/>
                        </a:spcBef>
                        <a:spcAft>
                          <a:spcPts val="0"/>
                        </a:spcAft>
                        <a:buFont typeface="Arial" panose="020B0604020202020204" pitchFamily="34" charset="0"/>
                        <a:buChar char="•"/>
                      </a:pPr>
                      <a:r>
                        <a:rPr lang="en-US" sz="1100" dirty="0">
                          <a:effectLst/>
                        </a:rPr>
                        <a:t>9 patent </a:t>
                      </a:r>
                      <a:r>
                        <a:rPr lang="en-US" sz="1100" dirty="0" smtClean="0">
                          <a:effectLst/>
                        </a:rPr>
                        <a:t>applications</a:t>
                      </a:r>
                    </a:p>
                    <a:p>
                      <a:pPr marL="171450" marR="0" indent="-171450">
                        <a:spcBef>
                          <a:spcPts val="0"/>
                        </a:spcBef>
                        <a:spcAft>
                          <a:spcPts val="0"/>
                        </a:spcAft>
                        <a:buFont typeface="Arial" panose="020B0604020202020204" pitchFamily="34" charset="0"/>
                        <a:buChar char="•"/>
                      </a:pPr>
                      <a:r>
                        <a:rPr lang="en-US" sz="1100" dirty="0" smtClean="0">
                          <a:effectLst/>
                        </a:rPr>
                        <a:t>1 </a:t>
                      </a:r>
                      <a:r>
                        <a:rPr lang="en-US" sz="1100" dirty="0">
                          <a:effectLst/>
                        </a:rPr>
                        <a:t>patent </a:t>
                      </a:r>
                      <a:r>
                        <a:rPr lang="en-US" sz="1100" dirty="0" smtClean="0">
                          <a:effectLst/>
                        </a:rPr>
                        <a:t>issued</a:t>
                      </a:r>
                    </a:p>
                    <a:p>
                      <a:pPr marL="171450" marR="0" indent="-171450">
                        <a:spcBef>
                          <a:spcPts val="0"/>
                        </a:spcBef>
                        <a:spcAft>
                          <a:spcPts val="0"/>
                        </a:spcAft>
                        <a:buFont typeface="Arial" panose="020B0604020202020204" pitchFamily="34" charset="0"/>
                        <a:buChar char="•"/>
                      </a:pPr>
                      <a:r>
                        <a:rPr lang="en-US" sz="1100" dirty="0" smtClean="0">
                          <a:effectLst/>
                        </a:rPr>
                        <a:t>5 </a:t>
                      </a:r>
                      <a:r>
                        <a:rPr lang="en-US" sz="1100" dirty="0">
                          <a:effectLst/>
                        </a:rPr>
                        <a:t>licensed technologies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54" marR="68554" marT="0" marB="0" anchor="ctr">
                    <a:lnT w="38100" cap="flat" cmpd="sng" algn="ctr">
                      <a:solidFill>
                        <a:schemeClr val="bg1"/>
                      </a:solidFill>
                      <a:prstDash val="solid"/>
                      <a:round/>
                      <a:headEnd type="none" w="med" len="med"/>
                      <a:tailEnd type="none" w="med" len="med"/>
                    </a:lnT>
                  </a:tcPr>
                </a:tc>
              </a:tr>
              <a:tr h="1013072">
                <a:tc>
                  <a:txBody>
                    <a:bodyPr/>
                    <a:lstStyle/>
                    <a:p>
                      <a:pPr marL="0" marR="0" algn="ctr">
                        <a:spcBef>
                          <a:spcPts val="0"/>
                        </a:spcBef>
                        <a:spcAft>
                          <a:spcPts val="0"/>
                        </a:spcAft>
                      </a:pPr>
                      <a:r>
                        <a:rPr lang="en-US" sz="1100" dirty="0">
                          <a:effectLst/>
                        </a:rPr>
                        <a:t>1.2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54" marR="68554" marT="0" marB="0" anchor="ctr"/>
                </a:tc>
                <a:tc>
                  <a:txBody>
                    <a:bodyPr/>
                    <a:lstStyle/>
                    <a:p>
                      <a:pPr marL="0" marR="0">
                        <a:spcBef>
                          <a:spcPts val="0"/>
                        </a:spcBef>
                        <a:spcAft>
                          <a:spcPts val="0"/>
                        </a:spcAft>
                      </a:pPr>
                      <a:r>
                        <a:rPr lang="en-US" sz="1100" dirty="0">
                          <a:effectLst/>
                        </a:rPr>
                        <a:t>Develop a new phosphor that requires one-tenth critical rare earth elements compared to current fluorescent lamp phosphors.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54" marR="68554" marT="0" marB="0" anchor="ctr"/>
                </a:tc>
                <a:tc>
                  <a:txBody>
                    <a:bodyPr/>
                    <a:lstStyle/>
                    <a:p>
                      <a:pPr marL="0" marR="0" algn="ctr">
                        <a:spcBef>
                          <a:spcPts val="0"/>
                        </a:spcBef>
                        <a:spcAft>
                          <a:spcPts val="0"/>
                        </a:spcAft>
                      </a:pPr>
                      <a:r>
                        <a:rPr lang="en-US" sz="1100" dirty="0">
                          <a:effectLst/>
                        </a:rPr>
                        <a:t>2020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54" marR="68554" marT="0" marB="0" anchor="ctr"/>
                </a:tc>
                <a:tc>
                  <a:txBody>
                    <a:bodyPr/>
                    <a:lstStyle/>
                    <a:p>
                      <a:pPr marL="0" marR="0" algn="ctr">
                        <a:spcBef>
                          <a:spcPts val="0"/>
                        </a:spcBef>
                        <a:spcAft>
                          <a:spcPts val="0"/>
                        </a:spcAft>
                      </a:pPr>
                      <a:r>
                        <a:rPr lang="en-US" sz="1100" dirty="0" smtClean="0">
                          <a:effectLst/>
                        </a:rPr>
                        <a:t>CMI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54" marR="68554" marT="0" marB="0" anchor="ctr"/>
                </a:tc>
                <a:tc>
                  <a:txBody>
                    <a:bodyPr/>
                    <a:lstStyle/>
                    <a:p>
                      <a:pPr marL="0" marR="0">
                        <a:spcBef>
                          <a:spcPts val="0"/>
                        </a:spcBef>
                        <a:spcAft>
                          <a:spcPts val="0"/>
                        </a:spcAft>
                      </a:pPr>
                      <a:r>
                        <a:rPr lang="en-US" sz="1100">
                          <a:effectLst/>
                        </a:rPr>
                        <a:t>Phosphors consume 250 REE tonnes/year, including europium, terbium, yttrium, and lanthanum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54" marR="68554" marT="0" marB="0" anchor="ctr"/>
                </a:tc>
                <a:tc>
                  <a:txBody>
                    <a:bodyPr/>
                    <a:lstStyle/>
                    <a:p>
                      <a:pPr marL="171450" marR="0" indent="-171450">
                        <a:spcBef>
                          <a:spcPts val="0"/>
                        </a:spcBef>
                        <a:spcAft>
                          <a:spcPts val="0"/>
                        </a:spcAft>
                        <a:buFont typeface="Arial" panose="020B0604020202020204" pitchFamily="34" charset="0"/>
                        <a:buChar char="•"/>
                      </a:pPr>
                      <a:r>
                        <a:rPr lang="en-US" sz="1100" dirty="0">
                          <a:effectLst/>
                        </a:rPr>
                        <a:t>1 patent application </a:t>
                      </a:r>
                      <a:r>
                        <a:rPr lang="en-US" sz="1100" dirty="0" smtClean="0">
                          <a:effectLst/>
                        </a:rPr>
                        <a:t>submitted</a:t>
                      </a:r>
                    </a:p>
                    <a:p>
                      <a:pPr marL="171450" marR="0" indent="-171450">
                        <a:spcBef>
                          <a:spcPts val="0"/>
                        </a:spcBef>
                        <a:spcAft>
                          <a:spcPts val="0"/>
                        </a:spcAft>
                        <a:buFont typeface="Arial" panose="020B0604020202020204" pitchFamily="34" charset="0"/>
                        <a:buChar char="•"/>
                      </a:pPr>
                      <a:r>
                        <a:rPr lang="en-US" sz="1100" dirty="0" smtClean="0">
                          <a:effectLst/>
                        </a:rPr>
                        <a:t>2 </a:t>
                      </a:r>
                      <a:r>
                        <a:rPr lang="en-US" sz="1100" dirty="0">
                          <a:effectLst/>
                        </a:rPr>
                        <a:t>patents </a:t>
                      </a:r>
                      <a:r>
                        <a:rPr lang="en-US" sz="1100" dirty="0" smtClean="0">
                          <a:effectLst/>
                        </a:rPr>
                        <a:t>issued</a:t>
                      </a:r>
                    </a:p>
                    <a:p>
                      <a:pPr marL="171450" marR="0" indent="-171450">
                        <a:spcBef>
                          <a:spcPts val="0"/>
                        </a:spcBef>
                        <a:spcAft>
                          <a:spcPts val="0"/>
                        </a:spcAft>
                        <a:buFont typeface="Arial" panose="020B0604020202020204" pitchFamily="34" charset="0"/>
                        <a:buChar char="•"/>
                      </a:pPr>
                      <a:r>
                        <a:rPr lang="en-US" sz="1100" dirty="0" smtClean="0">
                          <a:effectLst/>
                        </a:rPr>
                        <a:t>1 </a:t>
                      </a:r>
                      <a:r>
                        <a:rPr lang="en-US" sz="1100" dirty="0">
                          <a:effectLst/>
                        </a:rPr>
                        <a:t>licensed technology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54" marR="68554" marT="0" marB="0" anchor="ctr"/>
                </a:tc>
              </a:tr>
              <a:tr h="1013072">
                <a:tc>
                  <a:txBody>
                    <a:bodyPr/>
                    <a:lstStyle/>
                    <a:p>
                      <a:pPr marL="0" marR="0" algn="ctr">
                        <a:spcBef>
                          <a:spcPts val="0"/>
                        </a:spcBef>
                        <a:spcAft>
                          <a:spcPts val="0"/>
                        </a:spcAft>
                      </a:pPr>
                      <a:r>
                        <a:rPr lang="en-US" sz="1100" dirty="0">
                          <a:effectLst/>
                        </a:rPr>
                        <a:t>1.3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54" marR="68554" marT="0" marB="0" anchor="ctr"/>
                </a:tc>
                <a:tc>
                  <a:txBody>
                    <a:bodyPr/>
                    <a:lstStyle/>
                    <a:p>
                      <a:pPr marL="0" marR="0">
                        <a:spcBef>
                          <a:spcPts val="0"/>
                        </a:spcBef>
                        <a:spcAft>
                          <a:spcPts val="0"/>
                        </a:spcAft>
                      </a:pPr>
                      <a:r>
                        <a:rPr lang="en-US" sz="1100" dirty="0">
                          <a:effectLst/>
                        </a:rPr>
                        <a:t>Develop substitute materials for rare earth permanent magnets that exhibit properties similar to current magnets, but contain one-tenth rare earth/critical materials compared to 2015 state-of-the-art materials.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54" marR="68554" marT="0" marB="0" anchor="ctr"/>
                </a:tc>
                <a:tc>
                  <a:txBody>
                    <a:bodyPr/>
                    <a:lstStyle/>
                    <a:p>
                      <a:pPr marL="0" marR="0" algn="ctr">
                        <a:spcBef>
                          <a:spcPts val="0"/>
                        </a:spcBef>
                        <a:spcAft>
                          <a:spcPts val="0"/>
                        </a:spcAft>
                      </a:pPr>
                      <a:r>
                        <a:rPr lang="en-US" sz="1100">
                          <a:effectLst/>
                        </a:rPr>
                        <a:t>2023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54" marR="68554" marT="0" marB="0" anchor="ctr"/>
                </a:tc>
                <a:tc>
                  <a:txBody>
                    <a:bodyPr/>
                    <a:lstStyle/>
                    <a:p>
                      <a:pPr marL="0" marR="0" algn="ctr">
                        <a:spcBef>
                          <a:spcPts val="0"/>
                        </a:spcBef>
                        <a:spcAft>
                          <a:spcPts val="0"/>
                        </a:spcAft>
                      </a:pPr>
                      <a:r>
                        <a:rPr lang="en-US" sz="1100" dirty="0" smtClean="0">
                          <a:effectLst/>
                        </a:rPr>
                        <a:t>CMI, R&amp;D Project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54" marR="68554" marT="0" marB="0" anchor="ctr"/>
                </a:tc>
                <a:tc>
                  <a:txBody>
                    <a:bodyPr/>
                    <a:lstStyle/>
                    <a:p>
                      <a:pPr marL="0" marR="0">
                        <a:spcBef>
                          <a:spcPts val="0"/>
                        </a:spcBef>
                        <a:spcAft>
                          <a:spcPts val="0"/>
                        </a:spcAft>
                      </a:pPr>
                      <a:r>
                        <a:rPr lang="en-US" sz="1100" dirty="0">
                          <a:effectLst/>
                        </a:rPr>
                        <a:t>Typical REE magnets contain~25% </a:t>
                      </a:r>
                      <a:r>
                        <a:rPr lang="en-US" sz="1100" dirty="0" err="1">
                          <a:effectLst/>
                        </a:rPr>
                        <a:t>Nd</a:t>
                      </a:r>
                      <a:r>
                        <a:rPr lang="en-US" sz="1100" dirty="0">
                          <a:effectLst/>
                        </a:rPr>
                        <a:t> (by mass) with a typical energy product range of 25-50 </a:t>
                      </a:r>
                      <a:r>
                        <a:rPr lang="en-US" sz="1100" dirty="0" err="1">
                          <a:effectLst/>
                        </a:rPr>
                        <a:t>MGOe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54" marR="68554" marT="0" marB="0" anchor="ctr"/>
                </a:tc>
                <a:tc>
                  <a:txBody>
                    <a:bodyPr/>
                    <a:lstStyle/>
                    <a:p>
                      <a:pPr marL="171450" marR="0" indent="-171450">
                        <a:spcBef>
                          <a:spcPts val="0"/>
                        </a:spcBef>
                        <a:spcAft>
                          <a:spcPts val="0"/>
                        </a:spcAft>
                        <a:buFont typeface="Arial" panose="020B0604020202020204" pitchFamily="34" charset="0"/>
                        <a:buChar char="•"/>
                      </a:pPr>
                      <a:r>
                        <a:rPr lang="en-US" sz="1100" dirty="0">
                          <a:effectLst/>
                        </a:rPr>
                        <a:t>2 patent applications </a:t>
                      </a:r>
                      <a:r>
                        <a:rPr lang="en-US" sz="1100" dirty="0" smtClean="0">
                          <a:effectLst/>
                        </a:rPr>
                        <a:t>submitted</a:t>
                      </a:r>
                    </a:p>
                    <a:p>
                      <a:pPr marL="171450" marR="0" indent="-171450">
                        <a:spcBef>
                          <a:spcPts val="0"/>
                        </a:spcBef>
                        <a:spcAft>
                          <a:spcPts val="0"/>
                        </a:spcAft>
                        <a:buFont typeface="Arial" panose="020B0604020202020204" pitchFamily="34" charset="0"/>
                        <a:buChar char="•"/>
                      </a:pPr>
                      <a:r>
                        <a:rPr lang="en-US" sz="1100" dirty="0" smtClean="0">
                          <a:effectLst/>
                        </a:rPr>
                        <a:t>1 </a:t>
                      </a:r>
                      <a:r>
                        <a:rPr lang="en-US" sz="1100" dirty="0">
                          <a:effectLst/>
                        </a:rPr>
                        <a:t>patent </a:t>
                      </a:r>
                      <a:r>
                        <a:rPr lang="en-US" sz="1100" dirty="0" smtClean="0">
                          <a:effectLst/>
                        </a:rPr>
                        <a:t>issued</a:t>
                      </a:r>
                    </a:p>
                    <a:p>
                      <a:pPr marL="171450" marR="0" indent="-171450">
                        <a:spcBef>
                          <a:spcPts val="0"/>
                        </a:spcBef>
                        <a:spcAft>
                          <a:spcPts val="0"/>
                        </a:spcAft>
                        <a:buFont typeface="Arial" panose="020B0604020202020204" pitchFamily="34" charset="0"/>
                        <a:buChar char="•"/>
                      </a:pPr>
                      <a:r>
                        <a:rPr lang="en-US" sz="1100" dirty="0" smtClean="0">
                          <a:effectLst/>
                        </a:rPr>
                        <a:t>4 </a:t>
                      </a:r>
                      <a:r>
                        <a:rPr lang="en-US" sz="1100" dirty="0">
                          <a:effectLst/>
                        </a:rPr>
                        <a:t>licensed technologies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54" marR="68554" marT="0" marB="0" anchor="ctr"/>
                </a:tc>
              </a:tr>
              <a:tr h="1013072">
                <a:tc>
                  <a:txBody>
                    <a:bodyPr/>
                    <a:lstStyle/>
                    <a:p>
                      <a:pPr marL="0" marR="0" algn="ctr">
                        <a:spcBef>
                          <a:spcPts val="0"/>
                        </a:spcBef>
                        <a:spcAft>
                          <a:spcPts val="0"/>
                        </a:spcAft>
                      </a:pPr>
                      <a:r>
                        <a:rPr lang="en-US" sz="1100" dirty="0">
                          <a:effectLst/>
                        </a:rPr>
                        <a:t>1.4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54" marR="68554" marT="0" marB="0" anchor="ctr"/>
                </a:tc>
                <a:tc>
                  <a:txBody>
                    <a:bodyPr/>
                    <a:lstStyle/>
                    <a:p>
                      <a:pPr marL="0" marR="0">
                        <a:spcBef>
                          <a:spcPts val="0"/>
                        </a:spcBef>
                        <a:spcAft>
                          <a:spcPts val="0"/>
                        </a:spcAft>
                      </a:pPr>
                      <a:r>
                        <a:rPr lang="en-US" sz="1100" dirty="0">
                          <a:effectLst/>
                        </a:rPr>
                        <a:t>Recover and recycle materials from end-of-life (EOL) products and manufacturing waste to increase domestic availability of critical materials for energy technologies by 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54" marR="68554" marT="0" marB="0" anchor="ctr"/>
                </a:tc>
                <a:tc>
                  <a:txBody>
                    <a:bodyPr/>
                    <a:lstStyle/>
                    <a:p>
                      <a:pPr marL="0" marR="0" algn="ctr">
                        <a:spcBef>
                          <a:spcPts val="0"/>
                        </a:spcBef>
                        <a:spcAft>
                          <a:spcPts val="0"/>
                        </a:spcAft>
                      </a:pPr>
                      <a:r>
                        <a:rPr lang="en-US" sz="1100">
                          <a:effectLst/>
                        </a:rPr>
                        <a:t>2023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54" marR="68554" marT="0" marB="0" anchor="ctr"/>
                </a:tc>
                <a:tc>
                  <a:txBody>
                    <a:bodyPr/>
                    <a:lstStyle/>
                    <a:p>
                      <a:pPr marL="0" marR="0" algn="ctr">
                        <a:spcBef>
                          <a:spcPts val="0"/>
                        </a:spcBef>
                        <a:spcAft>
                          <a:spcPts val="0"/>
                        </a:spcAft>
                      </a:pPr>
                      <a:r>
                        <a:rPr lang="en-US" sz="1100" dirty="0" smtClean="0">
                          <a:effectLst/>
                        </a:rPr>
                        <a:t>CMI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54" marR="68554" marT="0" marB="0" anchor="ctr"/>
                </a:tc>
                <a:tc>
                  <a:txBody>
                    <a:bodyPr/>
                    <a:lstStyle/>
                    <a:p>
                      <a:pPr marL="0" marR="0">
                        <a:spcBef>
                          <a:spcPts val="0"/>
                        </a:spcBef>
                        <a:spcAft>
                          <a:spcPts val="0"/>
                        </a:spcAft>
                      </a:pPr>
                      <a:r>
                        <a:rPr lang="en-US" sz="1100" dirty="0">
                          <a:effectLst/>
                        </a:rPr>
                        <a:t>&lt;1% of EOL REE are recycled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54" marR="68554" marT="0" marB="0" anchor="ctr"/>
                </a:tc>
                <a:tc>
                  <a:txBody>
                    <a:bodyPr/>
                    <a:lstStyle/>
                    <a:p>
                      <a:pPr marL="171450" marR="0" indent="-171450">
                        <a:spcBef>
                          <a:spcPts val="0"/>
                        </a:spcBef>
                        <a:spcAft>
                          <a:spcPts val="0"/>
                        </a:spcAft>
                        <a:buFont typeface="Arial" panose="020B0604020202020204" pitchFamily="34" charset="0"/>
                        <a:buChar char="•"/>
                      </a:pPr>
                      <a:r>
                        <a:rPr lang="en-US" sz="1100" dirty="0">
                          <a:effectLst/>
                        </a:rPr>
                        <a:t>8 patent applications </a:t>
                      </a:r>
                      <a:r>
                        <a:rPr lang="en-US" sz="1100" dirty="0" smtClean="0">
                          <a:effectLst/>
                        </a:rPr>
                        <a:t>submitted</a:t>
                      </a:r>
                    </a:p>
                    <a:p>
                      <a:pPr marL="171450" marR="0" indent="-171450">
                        <a:spcBef>
                          <a:spcPts val="0"/>
                        </a:spcBef>
                        <a:spcAft>
                          <a:spcPts val="0"/>
                        </a:spcAft>
                        <a:buFont typeface="Arial" panose="020B0604020202020204" pitchFamily="34" charset="0"/>
                        <a:buChar char="•"/>
                      </a:pPr>
                      <a:r>
                        <a:rPr lang="en-US" sz="1100" dirty="0" smtClean="0">
                          <a:effectLst/>
                        </a:rPr>
                        <a:t>2 </a:t>
                      </a:r>
                      <a:r>
                        <a:rPr lang="en-US" sz="1100" dirty="0">
                          <a:effectLst/>
                        </a:rPr>
                        <a:t>patents </a:t>
                      </a:r>
                      <a:r>
                        <a:rPr lang="en-US" sz="1100" dirty="0" smtClean="0">
                          <a:effectLst/>
                        </a:rPr>
                        <a:t>issued</a:t>
                      </a:r>
                    </a:p>
                    <a:p>
                      <a:pPr marL="171450" marR="0" indent="-171450">
                        <a:spcBef>
                          <a:spcPts val="0"/>
                        </a:spcBef>
                        <a:spcAft>
                          <a:spcPts val="0"/>
                        </a:spcAft>
                        <a:buFont typeface="Arial" panose="020B0604020202020204" pitchFamily="34" charset="0"/>
                        <a:buChar char="•"/>
                      </a:pPr>
                      <a:r>
                        <a:rPr lang="en-US" sz="1100" dirty="0" smtClean="0">
                          <a:effectLst/>
                        </a:rPr>
                        <a:t>6 </a:t>
                      </a:r>
                      <a:r>
                        <a:rPr lang="en-US" sz="1100" dirty="0">
                          <a:effectLst/>
                        </a:rPr>
                        <a:t>licensed technologies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54" marR="68554" marT="0" marB="0" anchor="ctr"/>
                </a:tc>
              </a:tr>
            </a:tbl>
          </a:graphicData>
        </a:graphic>
      </p:graphicFrame>
      <p:sp>
        <p:nvSpPr>
          <p:cNvPr id="5" name="Rectangle 1"/>
          <p:cNvSpPr>
            <a:spLocks noChangeArrowheads="1"/>
          </p:cNvSpPr>
          <p:nvPr/>
        </p:nvSpPr>
        <p:spPr bwMode="auto">
          <a:xfrm>
            <a:off x="381005" y="1981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39843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12800"/>
          </a:xfrm>
        </p:spPr>
        <p:txBody>
          <a:bodyPr/>
          <a:lstStyle/>
          <a:p>
            <a:r>
              <a:rPr lang="en-US" sz="2800" dirty="0">
                <a:solidFill>
                  <a:schemeClr val="accent5"/>
                </a:solidFill>
              </a:rPr>
              <a:t>Technical Topic Collaborations</a:t>
            </a:r>
          </a:p>
        </p:txBody>
      </p:sp>
      <p:sp>
        <p:nvSpPr>
          <p:cNvPr id="3" name="TextBox 2"/>
          <p:cNvSpPr txBox="1"/>
          <p:nvPr/>
        </p:nvSpPr>
        <p:spPr>
          <a:xfrm>
            <a:off x="266700" y="990600"/>
            <a:ext cx="8610600" cy="5086008"/>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DOE has taken a leadership role in critical materials across the Federal landscape</a:t>
            </a:r>
          </a:p>
          <a:p>
            <a:pPr marL="285750"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AMO has had a sustained leadership role within DOE and across the US Government </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AMO co-chairs an interagency body to lead implementation of the Federal Strategy with USGS and White House Office of Science &amp; Technology Policy </a:t>
            </a:r>
          </a:p>
          <a:p>
            <a:pPr marL="1200150" lvl="2" indent="-285750" fontAlgn="ctr">
              <a:spcBef>
                <a:spcPts val="0"/>
              </a:spcBef>
              <a:spcAft>
                <a:spcPts val="300"/>
              </a:spcAft>
              <a:buClr>
                <a:srgbClr val="7AC143"/>
              </a:buClr>
              <a:buFont typeface="Wingdings" panose="05000000000000000000" pitchFamily="2" charset="2"/>
              <a:buChar char="Ø"/>
            </a:pPr>
            <a:r>
              <a:rPr lang="en-US" sz="1600" dirty="0" smtClean="0">
                <a:solidFill>
                  <a:srgbClr val="50565C"/>
                </a:solidFill>
                <a:latin typeface="Franklin Gothic Book"/>
              </a:rPr>
              <a:t>AMO co-leads with DOD on implementation of innovation R&amp;D</a:t>
            </a:r>
          </a:p>
          <a:p>
            <a:pPr marL="285750" indent="-285750" fontAlgn="ctr">
              <a:spcBef>
                <a:spcPts val="60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DOE Coordination </a:t>
            </a:r>
          </a:p>
          <a:p>
            <a:pPr marL="742950" lvl="1" indent="-285750" fontAlgn="ctr">
              <a:spcBef>
                <a:spcPts val="0"/>
              </a:spcBef>
              <a:spcAft>
                <a:spcPts val="300"/>
              </a:spcAft>
              <a:buClr>
                <a:srgbClr val="7AC143"/>
              </a:buClr>
              <a:buFont typeface="Wingdings" panose="05000000000000000000" pitchFamily="2" charset="2"/>
              <a:buChar char="Ø"/>
            </a:pPr>
            <a:r>
              <a:rPr lang="en-US" sz="1600" dirty="0" smtClean="0">
                <a:solidFill>
                  <a:srgbClr val="50565C"/>
                </a:solidFill>
                <a:latin typeface="Franklin Gothic Book"/>
              </a:rPr>
              <a:t>AMO co-chairs a working group to coordinate R&amp;D across DOE, which reports to DOE senior leadership</a:t>
            </a:r>
          </a:p>
          <a:p>
            <a:pPr marL="742950" lvl="1" indent="-285750" fontAlgn="ctr">
              <a:spcBef>
                <a:spcPts val="0"/>
              </a:spcBef>
              <a:spcAft>
                <a:spcPts val="300"/>
              </a:spcAft>
              <a:buClr>
                <a:srgbClr val="7AC143"/>
              </a:buClr>
              <a:buFont typeface="Wingdings" panose="05000000000000000000" pitchFamily="2" charset="2"/>
              <a:buChar char="Ø"/>
            </a:pPr>
            <a:r>
              <a:rPr lang="en-US" sz="1600" dirty="0" smtClean="0">
                <a:solidFill>
                  <a:srgbClr val="50565C"/>
                </a:solidFill>
                <a:latin typeface="Franklin Gothic Book"/>
              </a:rPr>
              <a:t>Funding Opportunity Announcements have been coordinated with DOE program offices: Office of Fossil Energy, Basic Energy Sciences – Office of Science, ARPA-E</a:t>
            </a:r>
          </a:p>
          <a:p>
            <a:pPr marL="742950" lvl="1" indent="-285750" fontAlgn="ctr">
              <a:spcBef>
                <a:spcPts val="0"/>
              </a:spcBef>
              <a:spcAft>
                <a:spcPts val="300"/>
              </a:spcAft>
              <a:buClr>
                <a:srgbClr val="7AC143"/>
              </a:buClr>
              <a:buFont typeface="Wingdings" panose="05000000000000000000" pitchFamily="2" charset="2"/>
              <a:buChar char="Ø"/>
            </a:pPr>
            <a:r>
              <a:rPr lang="en-US" sz="1600" dirty="0" smtClean="0">
                <a:solidFill>
                  <a:srgbClr val="50565C"/>
                </a:solidFill>
                <a:latin typeface="Franklin Gothic Book"/>
              </a:rPr>
              <a:t>AMO co-chairs working groups for international R&amp;D coordination and collaboration </a:t>
            </a:r>
          </a:p>
          <a:p>
            <a:pPr marL="285750" indent="-285750" fontAlgn="ctr">
              <a:spcBef>
                <a:spcPts val="60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EERE Coordination </a:t>
            </a:r>
          </a:p>
          <a:p>
            <a:pPr marL="742950" lvl="1" indent="-285750" fontAlgn="ctr">
              <a:spcBef>
                <a:spcPts val="0"/>
              </a:spcBef>
              <a:spcAft>
                <a:spcPts val="300"/>
              </a:spcAft>
              <a:buClr>
                <a:srgbClr val="7AC143"/>
              </a:buClr>
              <a:buFont typeface="Wingdings" panose="05000000000000000000" pitchFamily="2" charset="2"/>
              <a:buChar char="Ø"/>
            </a:pPr>
            <a:r>
              <a:rPr lang="en-US" sz="1600" dirty="0" smtClean="0">
                <a:solidFill>
                  <a:srgbClr val="50565C"/>
                </a:solidFill>
                <a:latin typeface="Franklin Gothic Book"/>
              </a:rPr>
              <a:t>Lithium-ion Battery Recycling Prize (led by Vehicle Technologies Office)</a:t>
            </a:r>
          </a:p>
          <a:p>
            <a:pPr marL="742950" lvl="1" indent="-285750" fontAlgn="ctr">
              <a:spcBef>
                <a:spcPts val="0"/>
              </a:spcBef>
              <a:spcAft>
                <a:spcPts val="300"/>
              </a:spcAft>
              <a:buClr>
                <a:srgbClr val="7AC143"/>
              </a:buClr>
              <a:buFont typeface="Wingdings" panose="05000000000000000000" pitchFamily="2" charset="2"/>
              <a:buChar char="Ø"/>
            </a:pPr>
            <a:r>
              <a:rPr lang="en-US" sz="1600" dirty="0" smtClean="0">
                <a:solidFill>
                  <a:srgbClr val="50565C"/>
                </a:solidFill>
                <a:latin typeface="Franklin Gothic Book"/>
              </a:rPr>
              <a:t>Battery critical materials with Geothermal Technologies Office and Vehicles Technologies Office</a:t>
            </a:r>
          </a:p>
          <a:p>
            <a:pPr marL="742950" lvl="1" indent="-285750" fontAlgn="ctr">
              <a:spcBef>
                <a:spcPts val="0"/>
              </a:spcBef>
              <a:spcAft>
                <a:spcPts val="300"/>
              </a:spcAft>
              <a:buClr>
                <a:srgbClr val="7AC143"/>
              </a:buClr>
              <a:buFont typeface="Wingdings" panose="05000000000000000000" pitchFamily="2" charset="2"/>
              <a:buChar char="Ø"/>
            </a:pPr>
            <a:r>
              <a:rPr lang="en-US" sz="1600" dirty="0" smtClean="0">
                <a:solidFill>
                  <a:srgbClr val="50565C"/>
                </a:solidFill>
                <a:latin typeface="Franklin Gothic Book"/>
              </a:rPr>
              <a:t>Aluminum-cerium coordination within AMO and with the Vehicle Technologies Office </a:t>
            </a:r>
          </a:p>
          <a:p>
            <a:pPr marL="285750" indent="-285750" fontAlgn="ctr">
              <a:spcBef>
                <a:spcPts val="0"/>
              </a:spcBef>
              <a:spcAft>
                <a:spcPts val="600"/>
              </a:spcAft>
              <a:buClr>
                <a:srgbClr val="7AC143"/>
              </a:buClr>
              <a:buFont typeface="Wingdings" panose="05000000000000000000" pitchFamily="2" charset="2"/>
              <a:buChar char="Ø"/>
            </a:pPr>
            <a:endParaRPr lang="en-US" sz="1600" dirty="0">
              <a:solidFill>
                <a:srgbClr val="50565C"/>
              </a:solidFill>
              <a:latin typeface="Franklin Gothic Book"/>
            </a:endParaRPr>
          </a:p>
        </p:txBody>
      </p:sp>
    </p:spTree>
    <p:extLst>
      <p:ext uri="{BB962C8B-B14F-4D97-AF65-F5344CB8AC3E}">
        <p14:creationId xmlns:p14="http://schemas.microsoft.com/office/powerpoint/2010/main" val="564824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a:solidFill>
                  <a:schemeClr val="accent5"/>
                </a:solidFill>
              </a:rPr>
              <a:t>AMO Technical Topic Team</a:t>
            </a:r>
          </a:p>
        </p:txBody>
      </p:sp>
      <p:sp>
        <p:nvSpPr>
          <p:cNvPr id="4" name="TextBox 3">
            <a:extLst>
              <a:ext uri="{FF2B5EF4-FFF2-40B4-BE49-F238E27FC236}">
                <a16:creationId xmlns:a16="http://schemas.microsoft.com/office/drawing/2014/main" xmlns="" id="{9875D5C3-7E57-4388-8678-08D479BD4B65}"/>
              </a:ext>
            </a:extLst>
          </p:cNvPr>
          <p:cNvSpPr txBox="1"/>
          <p:nvPr/>
        </p:nvSpPr>
        <p:spPr>
          <a:xfrm>
            <a:off x="152400" y="6029980"/>
            <a:ext cx="8839200" cy="523220"/>
          </a:xfrm>
          <a:prstGeom prst="rect">
            <a:avLst/>
          </a:prstGeom>
          <a:noFill/>
        </p:spPr>
        <p:txBody>
          <a:bodyPr wrap="square" rtlCol="0">
            <a:spAutoFit/>
          </a:bodyPr>
          <a:lstStyle/>
          <a:p>
            <a:pPr algn="ctr" fontAlgn="ctr">
              <a:spcBef>
                <a:spcPts val="0"/>
              </a:spcBef>
              <a:spcAft>
                <a:spcPts val="600"/>
              </a:spcAft>
              <a:buClr>
                <a:srgbClr val="7AC143"/>
              </a:buClr>
            </a:pPr>
            <a:r>
              <a:rPr lang="en-US" sz="2800" b="1" dirty="0">
                <a:solidFill>
                  <a:srgbClr val="50565C"/>
                </a:solidFill>
                <a:latin typeface="Franklin Gothic Medium" panose="020B0603020102020204" pitchFamily="34" charset="0"/>
              </a:rPr>
              <a:t>THANK YOU!</a:t>
            </a:r>
            <a:endParaRPr lang="en-US" sz="3600" b="1" dirty="0">
              <a:solidFill>
                <a:srgbClr val="50565C"/>
              </a:solidFill>
              <a:latin typeface="Franklin Gothic Medium" panose="020B0603020102020204" pitchFamily="34" charset="0"/>
            </a:endParaRPr>
          </a:p>
        </p:txBody>
      </p:sp>
      <p:graphicFrame>
        <p:nvGraphicFramePr>
          <p:cNvPr id="5" name="Diagram 4"/>
          <p:cNvGraphicFramePr/>
          <p:nvPr>
            <p:extLst>
              <p:ext uri="{D42A27DB-BD31-4B8C-83A1-F6EECF244321}">
                <p14:modId xmlns:p14="http://schemas.microsoft.com/office/powerpoint/2010/main" val="2860115781"/>
              </p:ext>
            </p:extLst>
          </p:nvPr>
        </p:nvGraphicFramePr>
        <p:xfrm>
          <a:off x="1301493" y="924580"/>
          <a:ext cx="6547107"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7145828" y="2404575"/>
            <a:ext cx="1236172" cy="369332"/>
          </a:xfrm>
          <a:prstGeom prst="rect">
            <a:avLst/>
          </a:prstGeom>
          <a:noFill/>
        </p:spPr>
        <p:txBody>
          <a:bodyPr wrap="none" rtlCol="0">
            <a:spAutoFit/>
          </a:bodyPr>
          <a:lstStyle/>
          <a:p>
            <a:r>
              <a:rPr lang="en-US" dirty="0" smtClean="0">
                <a:latin typeface="+mn-lt"/>
              </a:rPr>
              <a:t>Joe Cresko</a:t>
            </a:r>
            <a:endParaRPr lang="en-US" dirty="0">
              <a:latin typeface="+mn-lt"/>
            </a:endParaRPr>
          </a:p>
        </p:txBody>
      </p:sp>
      <p:sp>
        <p:nvSpPr>
          <p:cNvPr id="8" name="TextBox 7"/>
          <p:cNvSpPr txBox="1"/>
          <p:nvPr/>
        </p:nvSpPr>
        <p:spPr>
          <a:xfrm>
            <a:off x="507070" y="4217277"/>
            <a:ext cx="1465785" cy="369332"/>
          </a:xfrm>
          <a:prstGeom prst="rect">
            <a:avLst/>
          </a:prstGeom>
          <a:noFill/>
        </p:spPr>
        <p:txBody>
          <a:bodyPr wrap="square" rtlCol="0">
            <a:spAutoFit/>
          </a:bodyPr>
          <a:lstStyle/>
          <a:p>
            <a:r>
              <a:rPr lang="en-US" dirty="0" smtClean="0">
                <a:latin typeface="+mn-lt"/>
              </a:rPr>
              <a:t>Bob Gemmer</a:t>
            </a:r>
            <a:endParaRPr lang="en-US" dirty="0">
              <a:latin typeface="+mn-lt"/>
            </a:endParaRPr>
          </a:p>
        </p:txBody>
      </p:sp>
      <p:sp>
        <p:nvSpPr>
          <p:cNvPr id="9" name="TextBox 8"/>
          <p:cNvSpPr txBox="1"/>
          <p:nvPr/>
        </p:nvSpPr>
        <p:spPr>
          <a:xfrm>
            <a:off x="7145828" y="4217277"/>
            <a:ext cx="1236172" cy="369332"/>
          </a:xfrm>
          <a:prstGeom prst="rect">
            <a:avLst/>
          </a:prstGeom>
          <a:noFill/>
        </p:spPr>
        <p:txBody>
          <a:bodyPr wrap="square" rtlCol="0">
            <a:spAutoFit/>
          </a:bodyPr>
          <a:lstStyle/>
          <a:p>
            <a:r>
              <a:rPr lang="en-US" dirty="0" smtClean="0">
                <a:latin typeface="+mn-lt"/>
              </a:rPr>
              <a:t>Joe Cresko</a:t>
            </a:r>
            <a:endParaRPr lang="en-US" dirty="0">
              <a:latin typeface="+mn-lt"/>
            </a:endParaRPr>
          </a:p>
        </p:txBody>
      </p:sp>
      <p:sp>
        <p:nvSpPr>
          <p:cNvPr id="10" name="TextBox 9"/>
          <p:cNvSpPr txBox="1"/>
          <p:nvPr/>
        </p:nvSpPr>
        <p:spPr>
          <a:xfrm>
            <a:off x="310477" y="2256171"/>
            <a:ext cx="1662378" cy="646331"/>
          </a:xfrm>
          <a:prstGeom prst="rect">
            <a:avLst/>
          </a:prstGeom>
          <a:noFill/>
        </p:spPr>
        <p:txBody>
          <a:bodyPr wrap="none" rtlCol="0">
            <a:spAutoFit/>
          </a:bodyPr>
          <a:lstStyle/>
          <a:p>
            <a:r>
              <a:rPr lang="en-US" dirty="0" smtClean="0">
                <a:latin typeface="+mn-lt"/>
              </a:rPr>
              <a:t>Brian Valentine</a:t>
            </a:r>
          </a:p>
          <a:p>
            <a:r>
              <a:rPr lang="en-US" dirty="0" smtClean="0">
                <a:latin typeface="+mn-lt"/>
              </a:rPr>
              <a:t>Tina </a:t>
            </a:r>
            <a:r>
              <a:rPr lang="en-US" dirty="0" err="1" smtClean="0">
                <a:latin typeface="+mn-lt"/>
              </a:rPr>
              <a:t>Kaarsburg</a:t>
            </a:r>
            <a:endParaRPr lang="en-US" dirty="0" smtClean="0">
              <a:latin typeface="+mn-lt"/>
            </a:endParaRPr>
          </a:p>
        </p:txBody>
      </p:sp>
      <p:sp>
        <p:nvSpPr>
          <p:cNvPr id="11" name="TextBox 10"/>
          <p:cNvSpPr txBox="1"/>
          <p:nvPr/>
        </p:nvSpPr>
        <p:spPr>
          <a:xfrm>
            <a:off x="3540307" y="2971800"/>
            <a:ext cx="2063386" cy="923330"/>
          </a:xfrm>
          <a:prstGeom prst="rect">
            <a:avLst/>
          </a:prstGeom>
          <a:noFill/>
        </p:spPr>
        <p:txBody>
          <a:bodyPr wrap="none" rtlCol="0">
            <a:spAutoFit/>
          </a:bodyPr>
          <a:lstStyle/>
          <a:p>
            <a:pPr algn="ctr"/>
            <a:r>
              <a:rPr lang="en-US" dirty="0" smtClean="0">
                <a:latin typeface="+mn-lt"/>
              </a:rPr>
              <a:t>Mike McKittrick</a:t>
            </a:r>
          </a:p>
          <a:p>
            <a:pPr algn="ctr"/>
            <a:r>
              <a:rPr lang="en-US" dirty="0" smtClean="0">
                <a:latin typeface="+mn-lt"/>
              </a:rPr>
              <a:t>Diana Bauer</a:t>
            </a:r>
          </a:p>
          <a:p>
            <a:pPr algn="ctr"/>
            <a:r>
              <a:rPr lang="en-US" dirty="0" smtClean="0">
                <a:latin typeface="+mn-lt"/>
              </a:rPr>
              <a:t>Helena Khazdozian</a:t>
            </a:r>
          </a:p>
        </p:txBody>
      </p:sp>
    </p:spTree>
    <p:extLst>
      <p:ext uri="{BB962C8B-B14F-4D97-AF65-F5344CB8AC3E}">
        <p14:creationId xmlns:p14="http://schemas.microsoft.com/office/powerpoint/2010/main" val="3361975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a:solidFill>
                  <a:schemeClr val="accent5"/>
                </a:solidFill>
              </a:rPr>
              <a:t>Technical Topic Background</a:t>
            </a:r>
          </a:p>
        </p:txBody>
      </p:sp>
      <p:sp>
        <p:nvSpPr>
          <p:cNvPr id="3" name="TextBox 2"/>
          <p:cNvSpPr txBox="1"/>
          <p:nvPr/>
        </p:nvSpPr>
        <p:spPr>
          <a:xfrm>
            <a:off x="228600" y="1002298"/>
            <a:ext cx="8763000" cy="1723549"/>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White House </a:t>
            </a:r>
            <a:r>
              <a:rPr lang="en-US" sz="1600" dirty="0" smtClean="0">
                <a:solidFill>
                  <a:srgbClr val="50565C"/>
                </a:solidFill>
                <a:latin typeface="Franklin Gothic Book"/>
                <a:hlinkClick r:id="rId3"/>
              </a:rPr>
              <a:t>Executive </a:t>
            </a:r>
            <a:r>
              <a:rPr lang="en-US" sz="1600" dirty="0">
                <a:solidFill>
                  <a:srgbClr val="50565C"/>
                </a:solidFill>
                <a:latin typeface="Franklin Gothic Book"/>
                <a:hlinkClick r:id="rId3"/>
              </a:rPr>
              <a:t>Order </a:t>
            </a:r>
            <a:r>
              <a:rPr lang="en-US" sz="1600" dirty="0" smtClean="0">
                <a:solidFill>
                  <a:srgbClr val="50565C"/>
                </a:solidFill>
                <a:latin typeface="Franklin Gothic Book"/>
                <a:hlinkClick r:id="rId3"/>
              </a:rPr>
              <a:t>13817</a:t>
            </a:r>
            <a:r>
              <a:rPr lang="en-US" sz="1600" i="1" dirty="0" smtClean="0">
                <a:solidFill>
                  <a:srgbClr val="50565C"/>
                </a:solidFill>
                <a:latin typeface="Franklin Gothic Book"/>
              </a:rPr>
              <a:t>, A </a:t>
            </a:r>
            <a:r>
              <a:rPr lang="en-US" sz="1600" i="1" dirty="0">
                <a:solidFill>
                  <a:srgbClr val="50565C"/>
                </a:solidFill>
                <a:latin typeface="Franklin Gothic Book"/>
              </a:rPr>
              <a:t>Federal Strategy to Ensure Secure and Reliable Supplies of Critical </a:t>
            </a:r>
            <a:r>
              <a:rPr lang="en-US" sz="1600" i="1" dirty="0" smtClean="0">
                <a:solidFill>
                  <a:srgbClr val="50565C"/>
                </a:solidFill>
                <a:latin typeface="Franklin Gothic Book"/>
              </a:rPr>
              <a:t>Minerals</a:t>
            </a:r>
            <a:r>
              <a:rPr lang="en-US" sz="1600" dirty="0" smtClean="0">
                <a:solidFill>
                  <a:srgbClr val="50565C"/>
                </a:solidFill>
                <a:latin typeface="Franklin Gothic Book"/>
              </a:rPr>
              <a:t>, seeks to address strategic vulnerabilities in critical minerals supply chains</a:t>
            </a:r>
            <a:endParaRPr lang="en-US" sz="1600" i="1" dirty="0" smtClean="0">
              <a:solidFill>
                <a:srgbClr val="50565C"/>
              </a:solidFill>
              <a:latin typeface="Franklin Gothic Book"/>
            </a:endParaRP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Secretary of Interior, in coordination with executive branch agencies and offices, published </a:t>
            </a:r>
            <a:r>
              <a:rPr lang="en-US" sz="1600" dirty="0" smtClean="0">
                <a:solidFill>
                  <a:srgbClr val="50565C"/>
                </a:solidFill>
                <a:latin typeface="Franklin Gothic Book"/>
                <a:hlinkClick r:id="rId4"/>
              </a:rPr>
              <a:t>list of critical minerals</a:t>
            </a:r>
            <a:endParaRPr lang="en-US" sz="1600" dirty="0" smtClean="0">
              <a:solidFill>
                <a:srgbClr val="50565C"/>
              </a:solidFill>
              <a:latin typeface="Franklin Gothic Book"/>
            </a:endParaRP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Secretary of Commerce, in </a:t>
            </a:r>
            <a:r>
              <a:rPr lang="en-US" sz="1600" dirty="0">
                <a:solidFill>
                  <a:srgbClr val="50565C"/>
                </a:solidFill>
                <a:latin typeface="Franklin Gothic Book"/>
              </a:rPr>
              <a:t>coordination with executive branch agencies and offices, </a:t>
            </a:r>
            <a:r>
              <a:rPr lang="en-US" sz="1600" dirty="0" smtClean="0">
                <a:solidFill>
                  <a:srgbClr val="50565C"/>
                </a:solidFill>
                <a:latin typeface="Franklin Gothic Book"/>
              </a:rPr>
              <a:t>submitted a </a:t>
            </a:r>
            <a:r>
              <a:rPr lang="en-US" sz="1600" dirty="0" smtClean="0">
                <a:solidFill>
                  <a:srgbClr val="50565C"/>
                </a:solidFill>
                <a:latin typeface="Franklin Gothic Book"/>
                <a:hlinkClick r:id="rId5"/>
              </a:rPr>
              <a:t>Federal Strategy </a:t>
            </a:r>
            <a:endParaRPr lang="en-US" sz="1600" dirty="0" smtClean="0">
              <a:solidFill>
                <a:srgbClr val="50565C"/>
              </a:solidFill>
              <a:latin typeface="Franklin Gothic Book"/>
            </a:endParaRPr>
          </a:p>
        </p:txBody>
      </p:sp>
      <p:pic>
        <p:nvPicPr>
          <p:cNvPr id="4" name="Picture 1"/>
          <p:cNvPicPr>
            <a:picLocks noChangeAspect="1" noChangeArrowheads="1"/>
          </p:cNvPicPr>
          <p:nvPr/>
        </p:nvPicPr>
        <p:blipFill>
          <a:blip r:embed="rId6" cstate="print"/>
          <a:srcRect/>
          <a:stretch>
            <a:fillRect/>
          </a:stretch>
        </p:blipFill>
        <p:spPr bwMode="auto">
          <a:xfrm>
            <a:off x="7258814" y="2765051"/>
            <a:ext cx="1386567" cy="1794143"/>
          </a:xfrm>
          <a:prstGeom prst="rect">
            <a:avLst/>
          </a:prstGeom>
          <a:noFill/>
          <a:ln w="9525">
            <a:noFill/>
            <a:miter lim="800000"/>
            <a:headEnd/>
            <a:tailEnd/>
          </a:ln>
        </p:spPr>
      </p:pic>
      <p:pic>
        <p:nvPicPr>
          <p:cNvPr id="5" name="Picture 1"/>
          <p:cNvPicPr>
            <a:picLocks noChangeAspect="1" noChangeArrowheads="1"/>
          </p:cNvPicPr>
          <p:nvPr/>
        </p:nvPicPr>
        <p:blipFill>
          <a:blip r:embed="rId7" cstate="print"/>
          <a:srcRect/>
          <a:stretch>
            <a:fillRect/>
          </a:stretch>
        </p:blipFill>
        <p:spPr bwMode="auto">
          <a:xfrm>
            <a:off x="7725947" y="3412687"/>
            <a:ext cx="1301137" cy="1714436"/>
          </a:xfrm>
          <a:prstGeom prst="rect">
            <a:avLst/>
          </a:prstGeom>
          <a:noFill/>
          <a:ln w="9525">
            <a:noFill/>
            <a:miter lim="800000"/>
            <a:headEnd/>
            <a:tailEnd/>
          </a:ln>
        </p:spPr>
      </p:pic>
      <p:sp>
        <p:nvSpPr>
          <p:cNvPr id="7" name="TextBox 6"/>
          <p:cNvSpPr txBox="1"/>
          <p:nvPr/>
        </p:nvSpPr>
        <p:spPr>
          <a:xfrm>
            <a:off x="228600" y="2948732"/>
            <a:ext cx="7030214" cy="2385268"/>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DOE conducts </a:t>
            </a:r>
            <a:r>
              <a:rPr lang="en-US" sz="1600" dirty="0">
                <a:solidFill>
                  <a:srgbClr val="50565C"/>
                </a:solidFill>
                <a:latin typeface="Franklin Gothic Book"/>
              </a:rPr>
              <a:t>on-going assessments of material criticality across a range of energy technologies based on importance to energy and potential for supply risk to inform its R&amp;D </a:t>
            </a:r>
            <a:r>
              <a:rPr lang="en-US" sz="1600" dirty="0" smtClean="0">
                <a:solidFill>
                  <a:srgbClr val="50565C"/>
                </a:solidFill>
                <a:latin typeface="Franklin Gothic Book"/>
              </a:rPr>
              <a:t>prioritization</a:t>
            </a:r>
            <a:endParaRPr lang="en-US" sz="1600" dirty="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endParaRPr lang="en-US" sz="1200" dirty="0" smtClean="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DOE </a:t>
            </a:r>
            <a:r>
              <a:rPr lang="en-US" sz="1600" dirty="0">
                <a:solidFill>
                  <a:srgbClr val="50565C"/>
                </a:solidFill>
                <a:latin typeface="Franklin Gothic Book"/>
              </a:rPr>
              <a:t>Critical Materials Priorities:</a:t>
            </a:r>
          </a:p>
          <a:p>
            <a:pPr marL="800100" lvl="1" indent="-342900" fontAlgn="ctr">
              <a:spcBef>
                <a:spcPts val="0"/>
              </a:spcBef>
              <a:spcAft>
                <a:spcPts val="600"/>
              </a:spcAft>
              <a:buClr>
                <a:srgbClr val="7AC143"/>
              </a:buClr>
              <a:buFont typeface="+mj-lt"/>
              <a:buAutoNum type="arabicPeriod"/>
            </a:pPr>
            <a:r>
              <a:rPr lang="en-US" sz="1600" b="1" dirty="0">
                <a:solidFill>
                  <a:srgbClr val="558ED5"/>
                </a:solidFill>
                <a:latin typeface="Franklin Gothic Book"/>
              </a:rPr>
              <a:t>Diversifying supply </a:t>
            </a:r>
            <a:r>
              <a:rPr lang="en-US" sz="1600" dirty="0">
                <a:solidFill>
                  <a:srgbClr val="50565C"/>
                </a:solidFill>
                <a:latin typeface="Franklin Gothic Book"/>
              </a:rPr>
              <a:t>– including domestic production and processing </a:t>
            </a:r>
          </a:p>
          <a:p>
            <a:pPr marL="800100" lvl="1" indent="-342900" fontAlgn="ctr">
              <a:spcBef>
                <a:spcPts val="0"/>
              </a:spcBef>
              <a:spcAft>
                <a:spcPts val="600"/>
              </a:spcAft>
              <a:buClr>
                <a:srgbClr val="7AC143"/>
              </a:buClr>
              <a:buFont typeface="+mj-lt"/>
              <a:buAutoNum type="arabicPeriod"/>
            </a:pPr>
            <a:r>
              <a:rPr lang="en-US" sz="1600" b="1" dirty="0">
                <a:solidFill>
                  <a:srgbClr val="FF9933"/>
                </a:solidFill>
                <a:latin typeface="Franklin Gothic Book"/>
              </a:rPr>
              <a:t>Developing substitutes</a:t>
            </a:r>
          </a:p>
          <a:p>
            <a:pPr marL="800100" lvl="1" indent="-342900" fontAlgn="ctr">
              <a:spcBef>
                <a:spcPts val="0"/>
              </a:spcBef>
              <a:spcAft>
                <a:spcPts val="600"/>
              </a:spcAft>
              <a:buClr>
                <a:srgbClr val="7AC143"/>
              </a:buClr>
              <a:buFont typeface="+mj-lt"/>
              <a:buAutoNum type="arabicPeriod"/>
            </a:pPr>
            <a:r>
              <a:rPr lang="en-US" sz="1600" b="1" dirty="0">
                <a:solidFill>
                  <a:srgbClr val="B3A2C7"/>
                </a:solidFill>
                <a:latin typeface="Franklin Gothic Book"/>
              </a:rPr>
              <a:t>Driving recycling, reuse, and more efficient </a:t>
            </a:r>
            <a:r>
              <a:rPr lang="en-US" sz="1600" b="1" dirty="0" smtClean="0">
                <a:solidFill>
                  <a:srgbClr val="B3A2C7"/>
                </a:solidFill>
                <a:latin typeface="Franklin Gothic Book"/>
              </a:rPr>
              <a:t>use</a:t>
            </a:r>
            <a:endParaRPr lang="en-US" sz="1600" b="1" dirty="0">
              <a:solidFill>
                <a:srgbClr val="B3A2C7"/>
              </a:solidFill>
              <a:latin typeface="Franklin Gothic Book"/>
            </a:endParaRPr>
          </a:p>
        </p:txBody>
      </p:sp>
      <p:sp>
        <p:nvSpPr>
          <p:cNvPr id="8" name="TextBox 7"/>
          <p:cNvSpPr txBox="1"/>
          <p:nvPr/>
        </p:nvSpPr>
        <p:spPr>
          <a:xfrm>
            <a:off x="228600" y="5663625"/>
            <a:ext cx="8610600" cy="584775"/>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DOE coordinates strategic research priorities across the Department and identifies </a:t>
            </a:r>
            <a:r>
              <a:rPr lang="en-US" sz="1600" dirty="0">
                <a:solidFill>
                  <a:srgbClr val="50565C"/>
                </a:solidFill>
                <a:latin typeface="Franklin Gothic Book"/>
              </a:rPr>
              <a:t>potential </a:t>
            </a:r>
            <a:r>
              <a:rPr lang="en-US" sz="1600" dirty="0" smtClean="0">
                <a:solidFill>
                  <a:srgbClr val="50565C"/>
                </a:solidFill>
                <a:latin typeface="Franklin Gothic Book"/>
              </a:rPr>
              <a:t>cross-cutting </a:t>
            </a:r>
            <a:r>
              <a:rPr lang="en-US" sz="1600" dirty="0">
                <a:solidFill>
                  <a:srgbClr val="50565C"/>
                </a:solidFill>
                <a:latin typeface="Franklin Gothic Book"/>
              </a:rPr>
              <a:t>opportunities in both basic and applied science and </a:t>
            </a:r>
            <a:r>
              <a:rPr lang="en-US" sz="1600" dirty="0" smtClean="0">
                <a:solidFill>
                  <a:srgbClr val="50565C"/>
                </a:solidFill>
                <a:latin typeface="Franklin Gothic Book"/>
              </a:rPr>
              <a:t>technology</a:t>
            </a:r>
            <a:endParaRPr lang="en-US" sz="1600" dirty="0">
              <a:solidFill>
                <a:srgbClr val="50565C"/>
              </a:solidFill>
              <a:latin typeface="Franklin Gothic Book"/>
            </a:endParaRPr>
          </a:p>
        </p:txBody>
      </p:sp>
    </p:spTree>
    <p:extLst>
      <p:ext uri="{BB962C8B-B14F-4D97-AF65-F5344CB8AC3E}">
        <p14:creationId xmlns:p14="http://schemas.microsoft.com/office/powerpoint/2010/main" val="1737497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a:solidFill>
                  <a:schemeClr val="accent5"/>
                </a:solidFill>
              </a:rPr>
              <a:t>Technical Topic Background</a:t>
            </a:r>
          </a:p>
        </p:txBody>
      </p:sp>
      <p:sp>
        <p:nvSpPr>
          <p:cNvPr id="3" name="TextBox 2"/>
          <p:cNvSpPr txBox="1"/>
          <p:nvPr/>
        </p:nvSpPr>
        <p:spPr>
          <a:xfrm>
            <a:off x="228600" y="2027634"/>
            <a:ext cx="3276600" cy="3077766"/>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Key critical material supply chains for AMO</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Rare earth elements for permanent magnets for electric machines</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Cobalt and lithium for electric vehicle batteries and grid storage</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Gallium for LEDs and power electronics </a:t>
            </a:r>
          </a:p>
          <a:p>
            <a:pPr marL="742950" lvl="1" indent="-285750" fontAlgn="ctr">
              <a:spcBef>
                <a:spcPts val="0"/>
              </a:spcBef>
              <a:spcAft>
                <a:spcPts val="600"/>
              </a:spcAft>
              <a:buClr>
                <a:srgbClr val="7AC143"/>
              </a:buClr>
              <a:buFont typeface="Wingdings" panose="05000000000000000000" pitchFamily="2" charset="2"/>
              <a:buChar char="Ø"/>
            </a:pPr>
            <a:endParaRPr lang="en-US" sz="1400" dirty="0" smtClean="0">
              <a:solidFill>
                <a:srgbClr val="50565C"/>
              </a:solidFill>
              <a:latin typeface="Franklin Gothic Book"/>
            </a:endParaRPr>
          </a:p>
        </p:txBody>
      </p:sp>
      <p:pic>
        <p:nvPicPr>
          <p:cNvPr id="12" name="Picture 11"/>
          <p:cNvPicPr/>
          <p:nvPr/>
        </p:nvPicPr>
        <p:blipFill rotWithShape="1">
          <a:blip r:embed="rId3">
            <a:extLst>
              <a:ext uri="{28A0092B-C50C-407E-A947-70E740481C1C}">
                <a14:useLocalDpi xmlns:a14="http://schemas.microsoft.com/office/drawing/2010/main" val="0"/>
              </a:ext>
            </a:extLst>
          </a:blip>
          <a:srcRect l="18803" r="21367" b="10448"/>
          <a:stretch/>
        </p:blipFill>
        <p:spPr bwMode="auto">
          <a:xfrm>
            <a:off x="3581400" y="1371600"/>
            <a:ext cx="5334000" cy="4572000"/>
          </a:xfrm>
          <a:custGeom>
            <a:avLst/>
            <a:gdLst>
              <a:gd name="connsiteX0" fmla="*/ 0 w 5334000"/>
              <a:gd name="connsiteY0" fmla="*/ 0 h 4572000"/>
              <a:gd name="connsiteX1" fmla="*/ 5334000 w 5334000"/>
              <a:gd name="connsiteY1" fmla="*/ 0 h 4572000"/>
              <a:gd name="connsiteX2" fmla="*/ 5334000 w 5334000"/>
              <a:gd name="connsiteY2" fmla="*/ 4572000 h 4572000"/>
              <a:gd name="connsiteX3" fmla="*/ 381000 w 5334000"/>
              <a:gd name="connsiteY3" fmla="*/ 4572000 h 4572000"/>
              <a:gd name="connsiteX4" fmla="*/ 381000 w 5334000"/>
              <a:gd name="connsiteY4" fmla="*/ 4210825 h 4572000"/>
              <a:gd name="connsiteX5" fmla="*/ 279398 w 5334000"/>
              <a:gd name="connsiteY5" fmla="*/ 4109223 h 4572000"/>
              <a:gd name="connsiteX6" fmla="*/ 0 w 5334000"/>
              <a:gd name="connsiteY6" fmla="*/ 4109223 h 4572000"/>
              <a:gd name="connsiteX7" fmla="*/ 0 w 5334000"/>
              <a:gd name="connsiteY7" fmla="*/ 3936406 h 4572000"/>
              <a:gd name="connsiteX8" fmla="*/ 196789 w 5334000"/>
              <a:gd name="connsiteY8" fmla="*/ 3936406 h 4572000"/>
              <a:gd name="connsiteX9" fmla="*/ 298391 w 5334000"/>
              <a:gd name="connsiteY9" fmla="*/ 3834804 h 4572000"/>
              <a:gd name="connsiteX10" fmla="*/ 298391 w 5334000"/>
              <a:gd name="connsiteY10" fmla="*/ 3352208 h 4572000"/>
              <a:gd name="connsiteX11" fmla="*/ 196789 w 5334000"/>
              <a:gd name="connsiteY11" fmla="*/ 3250606 h 4572000"/>
              <a:gd name="connsiteX12" fmla="*/ 0 w 5334000"/>
              <a:gd name="connsiteY12" fmla="*/ 3250606 h 4572000"/>
              <a:gd name="connsiteX13" fmla="*/ 0 w 5334000"/>
              <a:gd name="connsiteY13" fmla="*/ 2898857 h 4572000"/>
              <a:gd name="connsiteX14" fmla="*/ 216729 w 5334000"/>
              <a:gd name="connsiteY14" fmla="*/ 2898857 h 4572000"/>
              <a:gd name="connsiteX15" fmla="*/ 318331 w 5334000"/>
              <a:gd name="connsiteY15" fmla="*/ 2797255 h 4572000"/>
              <a:gd name="connsiteX16" fmla="*/ 318331 w 5334000"/>
              <a:gd name="connsiteY16" fmla="*/ 2314659 h 4572000"/>
              <a:gd name="connsiteX17" fmla="*/ 310347 w 5334000"/>
              <a:gd name="connsiteY17" fmla="*/ 2275111 h 4572000"/>
              <a:gd name="connsiteX18" fmla="*/ 291375 w 5334000"/>
              <a:gd name="connsiteY18" fmla="*/ 2246972 h 4572000"/>
              <a:gd name="connsiteX19" fmla="*/ 296816 w 5334000"/>
              <a:gd name="connsiteY19" fmla="*/ 2238901 h 4572000"/>
              <a:gd name="connsiteX20" fmla="*/ 304800 w 5334000"/>
              <a:gd name="connsiteY20" fmla="*/ 2199353 h 4572000"/>
              <a:gd name="connsiteX21" fmla="*/ 304800 w 5334000"/>
              <a:gd name="connsiteY21" fmla="*/ 1716757 h 4572000"/>
              <a:gd name="connsiteX22" fmla="*/ 203198 w 5334000"/>
              <a:gd name="connsiteY22" fmla="*/ 1615155 h 4572000"/>
              <a:gd name="connsiteX23" fmla="*/ 0 w 5334000"/>
              <a:gd name="connsiteY23" fmla="*/ 1615155 h 4572000"/>
              <a:gd name="connsiteX24" fmla="*/ 0 w 5334000"/>
              <a:gd name="connsiteY24" fmla="*/ 1283702 h 4572000"/>
              <a:gd name="connsiteX25" fmla="*/ 279398 w 5334000"/>
              <a:gd name="connsiteY25" fmla="*/ 1283702 h 4572000"/>
              <a:gd name="connsiteX26" fmla="*/ 381000 w 5334000"/>
              <a:gd name="connsiteY26" fmla="*/ 1182100 h 4572000"/>
              <a:gd name="connsiteX27" fmla="*/ 381000 w 5334000"/>
              <a:gd name="connsiteY27" fmla="*/ 699504 h 4572000"/>
              <a:gd name="connsiteX28" fmla="*/ 279398 w 5334000"/>
              <a:gd name="connsiteY28" fmla="*/ 597902 h 4572000"/>
              <a:gd name="connsiteX29" fmla="*/ 0 w 5334000"/>
              <a:gd name="connsiteY29" fmla="*/ 597902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334000" h="4572000">
                <a:moveTo>
                  <a:pt x="0" y="0"/>
                </a:moveTo>
                <a:lnTo>
                  <a:pt x="5334000" y="0"/>
                </a:lnTo>
                <a:lnTo>
                  <a:pt x="5334000" y="4572000"/>
                </a:lnTo>
                <a:lnTo>
                  <a:pt x="381000" y="4572000"/>
                </a:lnTo>
                <a:lnTo>
                  <a:pt x="381000" y="4210825"/>
                </a:lnTo>
                <a:cubicBezTo>
                  <a:pt x="381000" y="4154712"/>
                  <a:pt x="335511" y="4109223"/>
                  <a:pt x="279398" y="4109223"/>
                </a:cubicBezTo>
                <a:lnTo>
                  <a:pt x="0" y="4109223"/>
                </a:lnTo>
                <a:lnTo>
                  <a:pt x="0" y="3936406"/>
                </a:lnTo>
                <a:lnTo>
                  <a:pt x="196789" y="3936406"/>
                </a:lnTo>
                <a:cubicBezTo>
                  <a:pt x="252902" y="3936406"/>
                  <a:pt x="298391" y="3890917"/>
                  <a:pt x="298391" y="3834804"/>
                </a:cubicBezTo>
                <a:lnTo>
                  <a:pt x="298391" y="3352208"/>
                </a:lnTo>
                <a:cubicBezTo>
                  <a:pt x="298391" y="3296095"/>
                  <a:pt x="252902" y="3250606"/>
                  <a:pt x="196789" y="3250606"/>
                </a:cubicBezTo>
                <a:lnTo>
                  <a:pt x="0" y="3250606"/>
                </a:lnTo>
                <a:lnTo>
                  <a:pt x="0" y="2898857"/>
                </a:lnTo>
                <a:lnTo>
                  <a:pt x="216729" y="2898857"/>
                </a:lnTo>
                <a:cubicBezTo>
                  <a:pt x="272842" y="2898857"/>
                  <a:pt x="318331" y="2853368"/>
                  <a:pt x="318331" y="2797255"/>
                </a:cubicBezTo>
                <a:lnTo>
                  <a:pt x="318331" y="2314659"/>
                </a:lnTo>
                <a:cubicBezTo>
                  <a:pt x="318331" y="2300631"/>
                  <a:pt x="315488" y="2287267"/>
                  <a:pt x="310347" y="2275111"/>
                </a:cubicBezTo>
                <a:lnTo>
                  <a:pt x="291375" y="2246972"/>
                </a:lnTo>
                <a:lnTo>
                  <a:pt x="296816" y="2238901"/>
                </a:lnTo>
                <a:cubicBezTo>
                  <a:pt x="301957" y="2226746"/>
                  <a:pt x="304800" y="2213381"/>
                  <a:pt x="304800" y="2199353"/>
                </a:cubicBezTo>
                <a:lnTo>
                  <a:pt x="304800" y="1716757"/>
                </a:lnTo>
                <a:cubicBezTo>
                  <a:pt x="304800" y="1660644"/>
                  <a:pt x="259311" y="1615155"/>
                  <a:pt x="203198" y="1615155"/>
                </a:cubicBezTo>
                <a:lnTo>
                  <a:pt x="0" y="1615155"/>
                </a:lnTo>
                <a:lnTo>
                  <a:pt x="0" y="1283702"/>
                </a:lnTo>
                <a:lnTo>
                  <a:pt x="279398" y="1283702"/>
                </a:lnTo>
                <a:cubicBezTo>
                  <a:pt x="335511" y="1283702"/>
                  <a:pt x="381000" y="1238213"/>
                  <a:pt x="381000" y="1182100"/>
                </a:cubicBezTo>
                <a:lnTo>
                  <a:pt x="381000" y="699504"/>
                </a:lnTo>
                <a:cubicBezTo>
                  <a:pt x="381000" y="643391"/>
                  <a:pt x="335511" y="597902"/>
                  <a:pt x="279398" y="597902"/>
                </a:cubicBezTo>
                <a:lnTo>
                  <a:pt x="0" y="597902"/>
                </a:lnTo>
                <a:close/>
              </a:path>
            </a:pathLst>
          </a:custGeom>
          <a:noFill/>
        </p:spPr>
      </p:pic>
      <p:cxnSp>
        <p:nvCxnSpPr>
          <p:cNvPr id="17" name="Straight Connector 16"/>
          <p:cNvCxnSpPr/>
          <p:nvPr/>
        </p:nvCxnSpPr>
        <p:spPr>
          <a:xfrm flipH="1">
            <a:off x="5791200" y="2838450"/>
            <a:ext cx="533400" cy="209550"/>
          </a:xfrm>
          <a:prstGeom prst="line">
            <a:avLst/>
          </a:prstGeom>
          <a:ln>
            <a:solidFill>
              <a:srgbClr val="ED7D31"/>
            </a:solidFill>
          </a:ln>
          <a:effectLst/>
        </p:spPr>
        <p:style>
          <a:lnRef idx="2">
            <a:schemeClr val="accent6"/>
          </a:lnRef>
          <a:fillRef idx="0">
            <a:schemeClr val="accent6"/>
          </a:fillRef>
          <a:effectRef idx="1">
            <a:schemeClr val="accent6"/>
          </a:effectRef>
          <a:fontRef idx="minor">
            <a:schemeClr val="tx1"/>
          </a:fontRef>
        </p:style>
      </p:cxnSp>
      <p:cxnSp>
        <p:nvCxnSpPr>
          <p:cNvPr id="18" name="Straight Connector 17"/>
          <p:cNvCxnSpPr/>
          <p:nvPr/>
        </p:nvCxnSpPr>
        <p:spPr>
          <a:xfrm flipH="1">
            <a:off x="5181600" y="2895600"/>
            <a:ext cx="1143000" cy="1600200"/>
          </a:xfrm>
          <a:prstGeom prst="line">
            <a:avLst/>
          </a:prstGeom>
          <a:ln>
            <a:solidFill>
              <a:srgbClr val="ED7D31"/>
            </a:solidFill>
          </a:ln>
          <a:effectLst/>
        </p:spPr>
        <p:style>
          <a:lnRef idx="2">
            <a:schemeClr val="accent6"/>
          </a:lnRef>
          <a:fillRef idx="0">
            <a:schemeClr val="accent6"/>
          </a:fillRef>
          <a:effectRef idx="1">
            <a:schemeClr val="accent6"/>
          </a:effectRef>
          <a:fontRef idx="minor">
            <a:schemeClr val="tx1"/>
          </a:fontRef>
        </p:style>
      </p:cxnSp>
      <p:cxnSp>
        <p:nvCxnSpPr>
          <p:cNvPr id="21" name="Straight Connector 20"/>
          <p:cNvCxnSpPr/>
          <p:nvPr/>
        </p:nvCxnSpPr>
        <p:spPr>
          <a:xfrm flipH="1">
            <a:off x="5867400" y="2933700"/>
            <a:ext cx="457200" cy="2400300"/>
          </a:xfrm>
          <a:prstGeom prst="line">
            <a:avLst/>
          </a:prstGeom>
          <a:ln>
            <a:solidFill>
              <a:srgbClr val="ED7D31"/>
            </a:solidFill>
          </a:ln>
          <a:effectLst/>
        </p:spPr>
        <p:style>
          <a:lnRef idx="2">
            <a:schemeClr val="accent6"/>
          </a:lnRef>
          <a:fillRef idx="0">
            <a:schemeClr val="accent6"/>
          </a:fillRef>
          <a:effectRef idx="1">
            <a:schemeClr val="accent6"/>
          </a:effectRef>
          <a:fontRef idx="minor">
            <a:schemeClr val="tx1"/>
          </a:fontRef>
        </p:style>
      </p:cxnSp>
      <p:cxnSp>
        <p:nvCxnSpPr>
          <p:cNvPr id="23" name="Straight Connector 22"/>
          <p:cNvCxnSpPr/>
          <p:nvPr/>
        </p:nvCxnSpPr>
        <p:spPr>
          <a:xfrm>
            <a:off x="6324600" y="2838450"/>
            <a:ext cx="990600" cy="2038350"/>
          </a:xfrm>
          <a:prstGeom prst="line">
            <a:avLst/>
          </a:prstGeom>
          <a:ln>
            <a:solidFill>
              <a:srgbClr val="ED7D31"/>
            </a:solidFill>
          </a:ln>
          <a:effectLst/>
        </p:spPr>
        <p:style>
          <a:lnRef idx="2">
            <a:schemeClr val="accent6"/>
          </a:lnRef>
          <a:fillRef idx="0">
            <a:schemeClr val="accent6"/>
          </a:fillRef>
          <a:effectRef idx="1">
            <a:schemeClr val="accent6"/>
          </a:effectRef>
          <a:fontRef idx="minor">
            <a:schemeClr val="tx1"/>
          </a:fontRef>
        </p:style>
      </p:cxnSp>
      <p:cxnSp>
        <p:nvCxnSpPr>
          <p:cNvPr id="28" name="Straight Connector 27"/>
          <p:cNvCxnSpPr/>
          <p:nvPr/>
        </p:nvCxnSpPr>
        <p:spPr>
          <a:xfrm>
            <a:off x="6342017" y="2870019"/>
            <a:ext cx="1201783" cy="1473381"/>
          </a:xfrm>
          <a:prstGeom prst="line">
            <a:avLst/>
          </a:prstGeom>
          <a:ln>
            <a:solidFill>
              <a:srgbClr val="ED7D31"/>
            </a:solidFill>
          </a:ln>
          <a:effectLst/>
        </p:spPr>
        <p:style>
          <a:lnRef idx="2">
            <a:schemeClr val="accent6"/>
          </a:lnRef>
          <a:fillRef idx="0">
            <a:schemeClr val="accent6"/>
          </a:fillRef>
          <a:effectRef idx="1">
            <a:schemeClr val="accent6"/>
          </a:effectRef>
          <a:fontRef idx="minor">
            <a:schemeClr val="tx1"/>
          </a:fontRef>
        </p:style>
      </p:cxnSp>
      <p:cxnSp>
        <p:nvCxnSpPr>
          <p:cNvPr id="32" name="Straight Connector 31"/>
          <p:cNvCxnSpPr/>
          <p:nvPr/>
        </p:nvCxnSpPr>
        <p:spPr>
          <a:xfrm>
            <a:off x="6342017" y="2838450"/>
            <a:ext cx="973183" cy="514350"/>
          </a:xfrm>
          <a:prstGeom prst="line">
            <a:avLst/>
          </a:prstGeom>
          <a:ln>
            <a:solidFill>
              <a:srgbClr val="ED7D31"/>
            </a:solidFill>
          </a:ln>
          <a:effectLst/>
        </p:spPr>
        <p:style>
          <a:lnRef idx="2">
            <a:schemeClr val="accent6"/>
          </a:lnRef>
          <a:fillRef idx="0">
            <a:schemeClr val="accent6"/>
          </a:fillRef>
          <a:effectRef idx="1">
            <a:schemeClr val="accent6"/>
          </a:effectRef>
          <a:fontRef idx="minor">
            <a:schemeClr val="tx1"/>
          </a:fontRef>
        </p:style>
      </p:cxnSp>
      <p:sp>
        <p:nvSpPr>
          <p:cNvPr id="37" name="Oval 36"/>
          <p:cNvSpPr/>
          <p:nvPr/>
        </p:nvSpPr>
        <p:spPr>
          <a:xfrm>
            <a:off x="5791200" y="2324100"/>
            <a:ext cx="1037408" cy="393791"/>
          </a:xfrm>
          <a:prstGeom prst="ellipse">
            <a:avLst/>
          </a:prstGeom>
          <a:solidFill>
            <a:srgbClr val="ED7D31">
              <a:alpha val="20000"/>
            </a:srgbClr>
          </a:solidFill>
          <a:ln>
            <a:solidFill>
              <a:srgbClr val="ED7D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738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8D6CB6E-648F-4265-8E08-95793AFE5314}"/>
              </a:ext>
            </a:extLst>
          </p:cNvPr>
          <p:cNvPicPr>
            <a:picLocks noChangeAspect="1"/>
          </p:cNvPicPr>
          <p:nvPr/>
        </p:nvPicPr>
        <p:blipFill>
          <a:blip r:embed="rId2"/>
          <a:stretch>
            <a:fillRect/>
          </a:stretch>
        </p:blipFill>
        <p:spPr>
          <a:xfrm>
            <a:off x="800100" y="1019751"/>
            <a:ext cx="7543800" cy="5519162"/>
          </a:xfrm>
          <a:prstGeom prst="rect">
            <a:avLst/>
          </a:prstGeom>
        </p:spPr>
      </p:pic>
      <p:sp>
        <p:nvSpPr>
          <p:cNvPr id="4" name="Title 3"/>
          <p:cNvSpPr>
            <a:spLocks noGrp="1"/>
          </p:cNvSpPr>
          <p:nvPr>
            <p:ph type="title"/>
          </p:nvPr>
        </p:nvSpPr>
        <p:spPr/>
        <p:txBody>
          <a:bodyPr/>
          <a:lstStyle/>
          <a:p>
            <a:r>
              <a:rPr lang="en-US" sz="2800" dirty="0"/>
              <a:t>Rare Earth Element Applications</a:t>
            </a:r>
          </a:p>
        </p:txBody>
      </p:sp>
    </p:spTree>
    <p:extLst>
      <p:ext uri="{BB962C8B-B14F-4D97-AF65-F5344CB8AC3E}">
        <p14:creationId xmlns:p14="http://schemas.microsoft.com/office/powerpoint/2010/main" val="1296839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a:solidFill>
                  <a:schemeClr val="accent5"/>
                </a:solidFill>
              </a:rPr>
              <a:t>Technical Topic Challenges and Barriers</a:t>
            </a:r>
          </a:p>
        </p:txBody>
      </p:sp>
      <p:sp>
        <p:nvSpPr>
          <p:cNvPr id="3" name="TextBox 2"/>
          <p:cNvSpPr txBox="1"/>
          <p:nvPr/>
        </p:nvSpPr>
        <p:spPr>
          <a:xfrm>
            <a:off x="275167" y="1219200"/>
            <a:ext cx="8724900" cy="984885"/>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Critical Minerals </a:t>
            </a:r>
            <a:r>
              <a:rPr lang="en-US" sz="1600" dirty="0" smtClean="0">
                <a:solidFill>
                  <a:srgbClr val="50565C"/>
                </a:solidFill>
                <a:latin typeface="Franklin Gothic Book"/>
                <a:hlinkClick r:id="rId3"/>
              </a:rPr>
              <a:t>Rare Earths Supply Chain Roundtable &amp; Workshop</a:t>
            </a:r>
            <a:r>
              <a:rPr lang="en-US" sz="1600" dirty="0" smtClean="0">
                <a:solidFill>
                  <a:srgbClr val="50565C"/>
                </a:solidFill>
                <a:latin typeface="Franklin Gothic Book"/>
              </a:rPr>
              <a:t> held Oct. 31 – Nov. 1, 2019</a:t>
            </a:r>
          </a:p>
          <a:p>
            <a:pPr marL="285750" indent="-285750" fontAlgn="ctr">
              <a:spcBef>
                <a:spcPts val="0"/>
              </a:spcBef>
              <a:spcAft>
                <a:spcPts val="600"/>
              </a:spcAft>
              <a:buClr>
                <a:srgbClr val="7AC143"/>
              </a:buClr>
              <a:buFont typeface="Wingdings" panose="05000000000000000000" pitchFamily="2" charset="2"/>
              <a:buChar char="Ø"/>
            </a:pPr>
            <a:endParaRPr lang="en-US" sz="1600" dirty="0">
              <a:solidFill>
                <a:srgbClr val="50565C"/>
              </a:solidFill>
              <a:latin typeface="Franklin Gothic Book"/>
            </a:endParaRPr>
          </a:p>
          <a:p>
            <a:pPr fontAlgn="auto">
              <a:spcBef>
                <a:spcPts val="0"/>
              </a:spcBef>
              <a:spcAft>
                <a:spcPts val="600"/>
              </a:spcAft>
              <a:buClr>
                <a:srgbClr val="00425D"/>
              </a:buClr>
            </a:pPr>
            <a:endParaRPr lang="en-US" sz="1600" b="1" dirty="0">
              <a:solidFill>
                <a:srgbClr val="50565C"/>
              </a:solidFill>
              <a:latin typeface="Franklin Gothic Book"/>
            </a:endParaRPr>
          </a:p>
        </p:txBody>
      </p:sp>
      <p:graphicFrame>
        <p:nvGraphicFramePr>
          <p:cNvPr id="4" name="Diagram 3"/>
          <p:cNvGraphicFramePr/>
          <p:nvPr>
            <p:extLst>
              <p:ext uri="{D42A27DB-BD31-4B8C-83A1-F6EECF244321}">
                <p14:modId xmlns:p14="http://schemas.microsoft.com/office/powerpoint/2010/main" val="3816061138"/>
              </p:ext>
            </p:extLst>
          </p:nvPr>
        </p:nvGraphicFramePr>
        <p:xfrm>
          <a:off x="0" y="3270584"/>
          <a:ext cx="9144000" cy="16926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3729" y="4495800"/>
            <a:ext cx="3015890" cy="923330"/>
          </a:xfrm>
          <a:prstGeom prst="rect">
            <a:avLst/>
          </a:prstGeom>
          <a:noFill/>
        </p:spPr>
        <p:txBody>
          <a:bodyPr wrap="none" rtlCol="0">
            <a:spAutoFit/>
          </a:bodyPr>
          <a:lstStyle/>
          <a:p>
            <a:r>
              <a:rPr lang="en-US" dirty="0" smtClean="0">
                <a:solidFill>
                  <a:schemeClr val="tx2"/>
                </a:solidFill>
                <a:latin typeface="+mn-lt"/>
              </a:rPr>
              <a:t>Permitting</a:t>
            </a:r>
          </a:p>
          <a:p>
            <a:r>
              <a:rPr lang="en-US" dirty="0" smtClean="0">
                <a:solidFill>
                  <a:schemeClr val="tx2"/>
                </a:solidFill>
                <a:latin typeface="+mn-lt"/>
              </a:rPr>
              <a:t>Environmental stewardship</a:t>
            </a:r>
          </a:p>
          <a:p>
            <a:r>
              <a:rPr lang="en-US" dirty="0" smtClean="0">
                <a:solidFill>
                  <a:schemeClr val="tx2"/>
                </a:solidFill>
                <a:latin typeface="+mn-lt"/>
              </a:rPr>
              <a:t>Rare earths balance problem</a:t>
            </a:r>
            <a:endParaRPr lang="en-US" dirty="0">
              <a:solidFill>
                <a:schemeClr val="tx2"/>
              </a:solidFill>
              <a:latin typeface="+mn-lt"/>
            </a:endParaRPr>
          </a:p>
        </p:txBody>
      </p:sp>
      <p:sp>
        <p:nvSpPr>
          <p:cNvPr id="6" name="TextBox 5"/>
          <p:cNvSpPr txBox="1"/>
          <p:nvPr/>
        </p:nvSpPr>
        <p:spPr>
          <a:xfrm>
            <a:off x="694730" y="3124200"/>
            <a:ext cx="3416320" cy="646331"/>
          </a:xfrm>
          <a:prstGeom prst="rect">
            <a:avLst/>
          </a:prstGeom>
          <a:noFill/>
        </p:spPr>
        <p:txBody>
          <a:bodyPr wrap="none" rtlCol="0">
            <a:spAutoFit/>
          </a:bodyPr>
          <a:lstStyle/>
          <a:p>
            <a:r>
              <a:rPr lang="en-US" dirty="0" smtClean="0">
                <a:solidFill>
                  <a:srgbClr val="50565C"/>
                </a:solidFill>
                <a:latin typeface="+mn-lt"/>
              </a:rPr>
              <a:t>Market volatility and uncertainty</a:t>
            </a:r>
          </a:p>
          <a:p>
            <a:r>
              <a:rPr lang="en-US" dirty="0" smtClean="0">
                <a:solidFill>
                  <a:srgbClr val="50565C"/>
                </a:solidFill>
                <a:latin typeface="+mn-lt"/>
              </a:rPr>
              <a:t>Thin profit margins</a:t>
            </a:r>
            <a:endParaRPr lang="en-US" b="1" dirty="0">
              <a:solidFill>
                <a:schemeClr val="tx1">
                  <a:lumMod val="50000"/>
                </a:schemeClr>
              </a:solidFill>
              <a:latin typeface="+mn-lt"/>
            </a:endParaRPr>
          </a:p>
        </p:txBody>
      </p:sp>
      <p:sp>
        <p:nvSpPr>
          <p:cNvPr id="7" name="TextBox 6"/>
          <p:cNvSpPr txBox="1"/>
          <p:nvPr/>
        </p:nvSpPr>
        <p:spPr>
          <a:xfrm>
            <a:off x="1642075" y="4343400"/>
            <a:ext cx="3511923" cy="369332"/>
          </a:xfrm>
          <a:prstGeom prst="rect">
            <a:avLst/>
          </a:prstGeom>
          <a:noFill/>
        </p:spPr>
        <p:txBody>
          <a:bodyPr wrap="none" rtlCol="0">
            <a:spAutoFit/>
          </a:bodyPr>
          <a:lstStyle/>
          <a:p>
            <a:r>
              <a:rPr lang="en-US" dirty="0" smtClean="0">
                <a:solidFill>
                  <a:schemeClr val="tx2"/>
                </a:solidFill>
                <a:latin typeface="+mn-lt"/>
              </a:rPr>
              <a:t>Technology validation and transfer</a:t>
            </a:r>
            <a:endParaRPr lang="en-US" dirty="0">
              <a:solidFill>
                <a:schemeClr val="tx2"/>
              </a:solidFill>
              <a:latin typeface="+mn-lt"/>
            </a:endParaRPr>
          </a:p>
        </p:txBody>
      </p:sp>
      <p:sp>
        <p:nvSpPr>
          <p:cNvPr id="8" name="TextBox 7"/>
          <p:cNvSpPr txBox="1"/>
          <p:nvPr/>
        </p:nvSpPr>
        <p:spPr>
          <a:xfrm>
            <a:off x="4238050" y="3401899"/>
            <a:ext cx="2198038" cy="369332"/>
          </a:xfrm>
          <a:prstGeom prst="rect">
            <a:avLst/>
          </a:prstGeom>
          <a:noFill/>
        </p:spPr>
        <p:txBody>
          <a:bodyPr wrap="none" rtlCol="0">
            <a:spAutoFit/>
          </a:bodyPr>
          <a:lstStyle/>
          <a:p>
            <a:r>
              <a:rPr lang="en-US" dirty="0" smtClean="0">
                <a:solidFill>
                  <a:schemeClr val="tx2"/>
                </a:solidFill>
                <a:latin typeface="+mn-lt"/>
              </a:rPr>
              <a:t>Intellectual property</a:t>
            </a:r>
            <a:endParaRPr lang="en-US" dirty="0">
              <a:solidFill>
                <a:schemeClr val="tx2"/>
              </a:solidFill>
              <a:latin typeface="+mn-lt"/>
            </a:endParaRPr>
          </a:p>
        </p:txBody>
      </p:sp>
      <p:sp>
        <p:nvSpPr>
          <p:cNvPr id="9" name="TextBox 8"/>
          <p:cNvSpPr txBox="1"/>
          <p:nvPr/>
        </p:nvSpPr>
        <p:spPr>
          <a:xfrm>
            <a:off x="6203472" y="4495800"/>
            <a:ext cx="2839985" cy="923330"/>
          </a:xfrm>
          <a:prstGeom prst="rect">
            <a:avLst/>
          </a:prstGeom>
          <a:noFill/>
        </p:spPr>
        <p:txBody>
          <a:bodyPr wrap="square" rtlCol="0">
            <a:spAutoFit/>
          </a:bodyPr>
          <a:lstStyle/>
          <a:p>
            <a:r>
              <a:rPr lang="en-US" dirty="0" smtClean="0">
                <a:solidFill>
                  <a:schemeClr val="tx2"/>
                </a:solidFill>
                <a:latin typeface="+mn-lt"/>
              </a:rPr>
              <a:t>Manufacturers several steps removed from supply chain issues on both sides</a:t>
            </a:r>
            <a:endParaRPr lang="en-US" dirty="0">
              <a:solidFill>
                <a:schemeClr val="tx2"/>
              </a:solidFill>
              <a:latin typeface="+mn-lt"/>
            </a:endParaRPr>
          </a:p>
        </p:txBody>
      </p:sp>
      <p:sp>
        <p:nvSpPr>
          <p:cNvPr id="11" name="Left-Right Arrow 10"/>
          <p:cNvSpPr/>
          <p:nvPr/>
        </p:nvSpPr>
        <p:spPr>
          <a:xfrm>
            <a:off x="100541" y="5889574"/>
            <a:ext cx="8942917" cy="551483"/>
          </a:xfrm>
          <a:prstGeom prst="leftRightArrow">
            <a:avLst/>
          </a:prstGeom>
          <a:gradFill>
            <a:gsLst>
              <a:gs pos="100000">
                <a:schemeClr val="accent1">
                  <a:tint val="100000"/>
                  <a:shade val="100000"/>
                  <a:satMod val="130000"/>
                </a:schemeClr>
              </a:gs>
              <a:gs pos="100000">
                <a:schemeClr val="accent1">
                  <a:tint val="50000"/>
                  <a:shade val="100000"/>
                  <a:satMod val="35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Cross-cutting challenges: collection barriers for recycling; workforce development</a:t>
            </a:r>
            <a:endParaRPr lang="en-US" dirty="0"/>
          </a:p>
        </p:txBody>
      </p:sp>
      <p:sp>
        <p:nvSpPr>
          <p:cNvPr id="10" name="Rounded Rectangle 9"/>
          <p:cNvSpPr/>
          <p:nvPr/>
        </p:nvSpPr>
        <p:spPr>
          <a:xfrm>
            <a:off x="575275" y="1882629"/>
            <a:ext cx="2133600" cy="533400"/>
          </a:xfrm>
          <a:prstGeom prst="roundRect">
            <a:avLst/>
          </a:prstGeom>
          <a:solidFill>
            <a:srgbClr val="558ED5"/>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Diversifying</a:t>
            </a:r>
          </a:p>
          <a:p>
            <a:pPr algn="ctr"/>
            <a:r>
              <a:rPr lang="en-US" dirty="0" smtClean="0"/>
              <a:t> Supply</a:t>
            </a:r>
            <a:endParaRPr lang="en-US" dirty="0"/>
          </a:p>
        </p:txBody>
      </p:sp>
      <p:sp>
        <p:nvSpPr>
          <p:cNvPr id="12" name="Rounded Rectangle 11"/>
          <p:cNvSpPr/>
          <p:nvPr/>
        </p:nvSpPr>
        <p:spPr>
          <a:xfrm>
            <a:off x="3505199" y="1880863"/>
            <a:ext cx="2133600" cy="533400"/>
          </a:xfrm>
          <a:prstGeom prst="roundRect">
            <a:avLst/>
          </a:prstGeom>
          <a:solidFill>
            <a:srgbClr val="FF9933"/>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Developing Substitutes</a:t>
            </a:r>
            <a:endParaRPr lang="en-US" dirty="0"/>
          </a:p>
        </p:txBody>
      </p:sp>
      <p:sp>
        <p:nvSpPr>
          <p:cNvPr id="13" name="Rounded Rectangle 12"/>
          <p:cNvSpPr/>
          <p:nvPr/>
        </p:nvSpPr>
        <p:spPr>
          <a:xfrm>
            <a:off x="6435123" y="1880863"/>
            <a:ext cx="2133600" cy="533400"/>
          </a:xfrm>
          <a:prstGeom prst="roundRect">
            <a:avLst/>
          </a:prstGeom>
          <a:solidFill>
            <a:srgbClr val="B3A2C7"/>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Reuse &amp; </a:t>
            </a:r>
          </a:p>
          <a:p>
            <a:pPr algn="ctr"/>
            <a:r>
              <a:rPr lang="en-US" dirty="0" smtClean="0"/>
              <a:t>Recycling</a:t>
            </a:r>
            <a:endParaRPr lang="en-US" dirty="0"/>
          </a:p>
        </p:txBody>
      </p:sp>
    </p:spTree>
    <p:extLst>
      <p:ext uri="{BB962C8B-B14F-4D97-AF65-F5344CB8AC3E}">
        <p14:creationId xmlns:p14="http://schemas.microsoft.com/office/powerpoint/2010/main" val="3408946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a:solidFill>
                  <a:schemeClr val="accent5"/>
                </a:solidFill>
              </a:rPr>
              <a:t>Technical Topic Objectives and Targets</a:t>
            </a:r>
          </a:p>
        </p:txBody>
      </p:sp>
      <p:sp>
        <p:nvSpPr>
          <p:cNvPr id="4" name="Rectangle: Rounded Corners 3">
            <a:extLst>
              <a:ext uri="{FF2B5EF4-FFF2-40B4-BE49-F238E27FC236}">
                <a16:creationId xmlns:a16="http://schemas.microsoft.com/office/drawing/2014/main" xmlns="" id="{46ADA786-E0F6-4D98-B093-8EAC761CC3EE}"/>
              </a:ext>
            </a:extLst>
          </p:cNvPr>
          <p:cNvSpPr/>
          <p:nvPr/>
        </p:nvSpPr>
        <p:spPr>
          <a:xfrm>
            <a:off x="457200" y="914400"/>
            <a:ext cx="7924800" cy="1524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OBJECTIVE</a:t>
            </a:r>
          </a:p>
          <a:p>
            <a:pPr algn="ctr"/>
            <a:r>
              <a:rPr lang="en-US" dirty="0" smtClean="0">
                <a:solidFill>
                  <a:schemeClr val="tx1"/>
                </a:solidFill>
              </a:rPr>
              <a:t>Advance </a:t>
            </a:r>
            <a:r>
              <a:rPr lang="en-US" dirty="0">
                <a:solidFill>
                  <a:schemeClr val="tx1"/>
                </a:solidFill>
              </a:rPr>
              <a:t>technology solutions that enable the increased and consistent availability of materials essential to energy applications by diversifying the supply, developing cost effective substitutes, and improving reuse and recycling of critical and near-critical materials</a:t>
            </a:r>
            <a:r>
              <a:rPr lang="en-US" dirty="0" smtClean="0">
                <a:solidFill>
                  <a:schemeClr val="tx1"/>
                </a:solidFill>
              </a:rPr>
              <a:t>.</a:t>
            </a:r>
          </a:p>
        </p:txBody>
      </p:sp>
      <p:sp>
        <p:nvSpPr>
          <p:cNvPr id="5" name="Rectangle: Rounded Corners 4">
            <a:extLst>
              <a:ext uri="{FF2B5EF4-FFF2-40B4-BE49-F238E27FC236}">
                <a16:creationId xmlns:a16="http://schemas.microsoft.com/office/drawing/2014/main" xmlns="" id="{64B6DB81-0887-4A83-AAB3-486D2FF782C1}"/>
              </a:ext>
            </a:extLst>
          </p:cNvPr>
          <p:cNvSpPr/>
          <p:nvPr/>
        </p:nvSpPr>
        <p:spPr>
          <a:xfrm>
            <a:off x="457200" y="2590800"/>
            <a:ext cx="7924800" cy="39624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a:solidFill>
                  <a:schemeClr val="tx1"/>
                </a:solidFill>
              </a:rPr>
              <a:t>TARGETS</a:t>
            </a:r>
          </a:p>
          <a:p>
            <a:endParaRPr lang="en-US" dirty="0">
              <a:solidFill>
                <a:schemeClr val="tx1"/>
              </a:solidFill>
            </a:endParaRPr>
          </a:p>
          <a:p>
            <a:pPr marL="342900" indent="-342900">
              <a:buFont typeface="+mj-lt"/>
              <a:buAutoNum type="arabicPeriod"/>
            </a:pPr>
            <a:r>
              <a:rPr lang="en-US" dirty="0" smtClean="0">
                <a:solidFill>
                  <a:schemeClr val="tx1"/>
                </a:solidFill>
              </a:rPr>
              <a:t>Develop </a:t>
            </a:r>
            <a:r>
              <a:rPr lang="en-US" dirty="0">
                <a:solidFill>
                  <a:schemeClr val="tx1"/>
                </a:solidFill>
              </a:rPr>
              <a:t>processing technologies for neodymium and other critical materials needed to meet U.S. energy requirements</a:t>
            </a:r>
            <a:r>
              <a:rPr lang="en-US" dirty="0" smtClean="0">
                <a:solidFill>
                  <a:schemeClr val="tx1"/>
                </a:solidFill>
              </a:rPr>
              <a:t>.</a:t>
            </a:r>
          </a:p>
          <a:p>
            <a:pPr marL="342900" indent="-342900">
              <a:buFont typeface="+mj-lt"/>
              <a:buAutoNum type="arabicPeriod"/>
            </a:pPr>
            <a:r>
              <a:rPr lang="en-US" dirty="0">
                <a:solidFill>
                  <a:schemeClr val="tx1"/>
                </a:solidFill>
              </a:rPr>
              <a:t>Develop a new phosphor that requires one-tenth critical rare earth elements compared to current fluorescent lamp </a:t>
            </a:r>
            <a:r>
              <a:rPr lang="en-US" dirty="0" smtClean="0">
                <a:solidFill>
                  <a:schemeClr val="tx1"/>
                </a:solidFill>
              </a:rPr>
              <a:t>phosphors</a:t>
            </a:r>
          </a:p>
          <a:p>
            <a:pPr marL="342900" indent="-342900">
              <a:buFont typeface="+mj-lt"/>
              <a:buAutoNum type="arabicPeriod"/>
            </a:pPr>
            <a:r>
              <a:rPr lang="en-US" dirty="0">
                <a:solidFill>
                  <a:schemeClr val="tx1"/>
                </a:solidFill>
              </a:rPr>
              <a:t>Develop substitute materials for rare earth permanent magnets that exhibit properties similar to current magnets, but contain one-tenth rare earth/critical materials compared to 2015 state-of-the-art </a:t>
            </a:r>
            <a:r>
              <a:rPr lang="en-US" dirty="0" smtClean="0">
                <a:solidFill>
                  <a:schemeClr val="tx1"/>
                </a:solidFill>
              </a:rPr>
              <a:t>materials</a:t>
            </a:r>
          </a:p>
          <a:p>
            <a:pPr marL="342900" indent="-342900">
              <a:buFont typeface="+mj-lt"/>
              <a:buAutoNum type="arabicPeriod"/>
            </a:pPr>
            <a:r>
              <a:rPr lang="en-US" dirty="0">
                <a:solidFill>
                  <a:schemeClr val="tx1"/>
                </a:solidFill>
              </a:rPr>
              <a:t>Recover and recycle materials from end-of-life (EOL) products and manufacturing waste to increase domestic availability of critical materials for energy technologies by 20</a:t>
            </a:r>
            <a:r>
              <a:rPr lang="en-US" dirty="0" smtClean="0">
                <a:solidFill>
                  <a:schemeClr val="tx1"/>
                </a:solidFill>
              </a:rPr>
              <a:t>%.</a:t>
            </a:r>
          </a:p>
          <a:p>
            <a:pPr algn="ctr"/>
            <a:endParaRPr lang="en-US" dirty="0">
              <a:solidFill>
                <a:schemeClr val="tx1"/>
              </a:solidFill>
            </a:endParaRPr>
          </a:p>
        </p:txBody>
      </p:sp>
    </p:spTree>
    <p:extLst>
      <p:ext uri="{BB962C8B-B14F-4D97-AF65-F5344CB8AC3E}">
        <p14:creationId xmlns:p14="http://schemas.microsoft.com/office/powerpoint/2010/main" val="3367898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a:picLocks noChangeAspect="1"/>
          </p:cNvPicPr>
          <p:nvPr/>
        </p:nvPicPr>
        <p:blipFill>
          <a:blip r:embed="rId2"/>
          <a:stretch>
            <a:fillRect/>
          </a:stretch>
        </p:blipFill>
        <p:spPr>
          <a:xfrm>
            <a:off x="4660579" y="1279064"/>
            <a:ext cx="4483421" cy="2204348"/>
          </a:xfrm>
          <a:prstGeom prst="rect">
            <a:avLst/>
          </a:prstGeom>
        </p:spPr>
      </p:pic>
      <p:sp>
        <p:nvSpPr>
          <p:cNvPr id="3" name="Content Placeholder 2"/>
          <p:cNvSpPr>
            <a:spLocks noGrp="1"/>
          </p:cNvSpPr>
          <p:nvPr>
            <p:ph sz="quarter" idx="10"/>
          </p:nvPr>
        </p:nvSpPr>
        <p:spPr>
          <a:xfrm>
            <a:off x="358212" y="1046531"/>
            <a:ext cx="4311718" cy="2311441"/>
          </a:xfrm>
        </p:spPr>
        <p:txBody>
          <a:bodyPr/>
          <a:lstStyle/>
          <a:p>
            <a:pPr fontAlgn="auto">
              <a:spcAft>
                <a:spcPts val="0"/>
              </a:spcAft>
              <a:buFont typeface="Arial" panose="020B0604020202020204" pitchFamily="34" charset="0"/>
              <a:buChar char="•"/>
            </a:pPr>
            <a:r>
              <a:rPr lang="en-US" sz="1800" dirty="0">
                <a:latin typeface="+mn-lt"/>
                <a:cs typeface="Arial Narrow"/>
              </a:rPr>
              <a:t>Led by Ames Laboratory</a:t>
            </a:r>
          </a:p>
          <a:p>
            <a:pPr fontAlgn="auto">
              <a:spcAft>
                <a:spcPts val="0"/>
              </a:spcAft>
              <a:buFont typeface="Arial" panose="020B0604020202020204" pitchFamily="34" charset="0"/>
              <a:buChar char="•"/>
            </a:pPr>
            <a:r>
              <a:rPr lang="en-US" sz="1800" dirty="0">
                <a:latin typeface="+mn-lt"/>
                <a:cs typeface="Arial Narrow"/>
              </a:rPr>
              <a:t>Started operations in 2013</a:t>
            </a:r>
          </a:p>
          <a:p>
            <a:pPr fontAlgn="auto">
              <a:spcAft>
                <a:spcPts val="0"/>
              </a:spcAft>
              <a:buFont typeface="Arial" panose="020B0604020202020204" pitchFamily="34" charset="0"/>
              <a:buChar char="•"/>
            </a:pPr>
            <a:r>
              <a:rPr lang="en-US" sz="1800" dirty="0">
                <a:latin typeface="+mn-lt"/>
                <a:cs typeface="Arial Narrow"/>
              </a:rPr>
              <a:t>DOE appropriated funds for CMI in </a:t>
            </a:r>
            <a:r>
              <a:rPr lang="en-US" sz="1800" dirty="0" smtClean="0">
                <a:latin typeface="+mn-lt"/>
                <a:cs typeface="Arial Narrow"/>
              </a:rPr>
              <a:t>FY12-20</a:t>
            </a:r>
            <a:endParaRPr lang="en-US" sz="1800" dirty="0">
              <a:latin typeface="+mn-lt"/>
              <a:cs typeface="Arial Narrow"/>
            </a:endParaRPr>
          </a:p>
          <a:p>
            <a:pPr fontAlgn="auto">
              <a:spcAft>
                <a:spcPts val="0"/>
              </a:spcAft>
              <a:buFont typeface="Arial" panose="020B0604020202020204" pitchFamily="34" charset="0"/>
              <a:buChar char="•"/>
            </a:pPr>
            <a:r>
              <a:rPr lang="en-US" sz="1800" dirty="0">
                <a:latin typeface="+mn-lt"/>
                <a:cs typeface="Arial Narrow"/>
              </a:rPr>
              <a:t>Currently in Year 7 (Year 8 starts July 1)</a:t>
            </a:r>
          </a:p>
          <a:p>
            <a:pPr fontAlgn="auto">
              <a:spcAft>
                <a:spcPts val="0"/>
              </a:spcAft>
              <a:buFont typeface="Arial" panose="020B0604020202020204" pitchFamily="34" charset="0"/>
              <a:buChar char="•"/>
            </a:pPr>
            <a:r>
              <a:rPr lang="en-US" sz="1800" dirty="0">
                <a:latin typeface="+mn-lt"/>
                <a:cs typeface="Arial Narrow"/>
              </a:rPr>
              <a:t>Current appropriations will fund operations through June 2021</a:t>
            </a:r>
          </a:p>
          <a:p>
            <a:endParaRPr lang="en-US" sz="1800" dirty="0"/>
          </a:p>
        </p:txBody>
      </p:sp>
      <p:grpSp>
        <p:nvGrpSpPr>
          <p:cNvPr id="6" name="Group 5"/>
          <p:cNvGrpSpPr/>
          <p:nvPr/>
        </p:nvGrpSpPr>
        <p:grpSpPr>
          <a:xfrm>
            <a:off x="762000" y="3627186"/>
            <a:ext cx="7640279" cy="2790048"/>
            <a:chOff x="324140" y="3363783"/>
            <a:chExt cx="8688875" cy="2947292"/>
          </a:xfrm>
        </p:grpSpPr>
        <p:cxnSp>
          <p:nvCxnSpPr>
            <p:cNvPr id="7" name="Straight Connector 6"/>
            <p:cNvCxnSpPr/>
            <p:nvPr/>
          </p:nvCxnSpPr>
          <p:spPr>
            <a:xfrm>
              <a:off x="6925508" y="5861849"/>
              <a:ext cx="245533" cy="0"/>
            </a:xfrm>
            <a:prstGeom prst="line">
              <a:avLst/>
            </a:prstGeom>
            <a:noFill/>
            <a:ln w="19050" cap="flat" cmpd="sng" algn="ctr">
              <a:solidFill>
                <a:sysClr val="windowText" lastClr="000000"/>
              </a:solidFill>
              <a:prstDash val="solid"/>
            </a:ln>
            <a:effectLst/>
          </p:spPr>
        </p:cxnSp>
        <p:cxnSp>
          <p:nvCxnSpPr>
            <p:cNvPr id="8" name="Straight Connector 7"/>
            <p:cNvCxnSpPr/>
            <p:nvPr/>
          </p:nvCxnSpPr>
          <p:spPr>
            <a:xfrm>
              <a:off x="4768416" y="4128066"/>
              <a:ext cx="0" cy="1850712"/>
            </a:xfrm>
            <a:prstGeom prst="line">
              <a:avLst/>
            </a:prstGeom>
            <a:noFill/>
            <a:ln w="19050" cap="flat" cmpd="sng" algn="ctr">
              <a:solidFill>
                <a:sysClr val="windowText" lastClr="000000"/>
              </a:solidFill>
              <a:prstDash val="solid"/>
            </a:ln>
            <a:effectLst/>
          </p:spPr>
        </p:cxnSp>
        <p:cxnSp>
          <p:nvCxnSpPr>
            <p:cNvPr id="9" name="Straight Connector 8"/>
            <p:cNvCxnSpPr/>
            <p:nvPr/>
          </p:nvCxnSpPr>
          <p:spPr>
            <a:xfrm>
              <a:off x="452314" y="4231754"/>
              <a:ext cx="0" cy="1737159"/>
            </a:xfrm>
            <a:prstGeom prst="line">
              <a:avLst/>
            </a:prstGeom>
            <a:noFill/>
            <a:ln w="19050" cap="flat" cmpd="sng" algn="ctr">
              <a:solidFill>
                <a:sysClr val="windowText" lastClr="000000"/>
              </a:solidFill>
              <a:prstDash val="solid"/>
            </a:ln>
            <a:effectLst/>
          </p:spPr>
        </p:cxnSp>
        <p:sp>
          <p:nvSpPr>
            <p:cNvPr id="10" name="Rounded Rectangle 9"/>
            <p:cNvSpPr/>
            <p:nvPr/>
          </p:nvSpPr>
          <p:spPr>
            <a:xfrm>
              <a:off x="324140" y="3380627"/>
              <a:ext cx="2074691" cy="1062868"/>
            </a:xfrm>
            <a:prstGeom prst="roundRect">
              <a:avLst/>
            </a:prstGeom>
            <a:solidFill>
              <a:srgbClr val="1F497D">
                <a:lumMod val="60000"/>
                <a:lumOff val="40000"/>
              </a:srgbClr>
            </a:solidFill>
            <a:ln w="9525" cap="flat" cmpd="sng" algn="ctr">
              <a:solidFill>
                <a:srgbClr val="1F497D">
                  <a:lumMod val="40000"/>
                  <a:lumOff val="60000"/>
                </a:srgbClr>
              </a:solidFill>
              <a:prstDash val="solid"/>
            </a:ln>
            <a:effectLst/>
          </p:spPr>
          <p:txBody>
            <a:bodyPr rtlCol="0" anchor="ctr"/>
            <a:lstStyle/>
            <a:p>
              <a:pPr algn="ctr" fontAlgn="base">
                <a:spcBef>
                  <a:spcPct val="0"/>
                </a:spcBef>
                <a:spcAft>
                  <a:spcPct val="0"/>
                </a:spcAft>
                <a:defRPr/>
              </a:pPr>
              <a:endParaRPr lang="en-US" kern="0" dirty="0">
                <a:solidFill>
                  <a:prstClr val="white"/>
                </a:solidFill>
                <a:latin typeface="Gill Sans MT"/>
              </a:endParaRPr>
            </a:p>
          </p:txBody>
        </p:sp>
        <p:sp>
          <p:nvSpPr>
            <p:cNvPr id="11" name="TextBox 10"/>
            <p:cNvSpPr txBox="1"/>
            <p:nvPr/>
          </p:nvSpPr>
          <p:spPr>
            <a:xfrm>
              <a:off x="324141" y="3545004"/>
              <a:ext cx="2074690" cy="664082"/>
            </a:xfrm>
            <a:prstGeom prst="rect">
              <a:avLst/>
            </a:prstGeom>
            <a:noFill/>
            <a:ln>
              <a:noFill/>
            </a:ln>
            <a:effectLst/>
          </p:spPr>
          <p:txBody>
            <a:bodyPr wrap="square" rtlCol="0">
              <a:spAutoFit/>
            </a:bodyPr>
            <a:lstStyle/>
            <a:p>
              <a:pPr algn="ctr" fontAlgn="base">
                <a:spcBef>
                  <a:spcPct val="0"/>
                </a:spcBef>
                <a:spcAft>
                  <a:spcPct val="0"/>
                </a:spcAft>
                <a:defRPr/>
              </a:pPr>
              <a:r>
                <a:rPr lang="en-US" sz="1400" b="1" kern="0" dirty="0">
                  <a:solidFill>
                    <a:prstClr val="black"/>
                  </a:solidFill>
                  <a:cs typeface="Arial" charset="0"/>
                </a:rPr>
                <a:t>Diversifying Supply</a:t>
              </a:r>
            </a:p>
          </p:txBody>
        </p:sp>
        <p:sp>
          <p:nvSpPr>
            <p:cNvPr id="12" name="Rounded Rectangle 11"/>
            <p:cNvSpPr/>
            <p:nvPr/>
          </p:nvSpPr>
          <p:spPr>
            <a:xfrm>
              <a:off x="4622520" y="3375342"/>
              <a:ext cx="2144040" cy="1068153"/>
            </a:xfrm>
            <a:prstGeom prst="roundRect">
              <a:avLst/>
            </a:prstGeom>
            <a:solidFill>
              <a:srgbClr val="8064A2">
                <a:lumMod val="60000"/>
                <a:lumOff val="40000"/>
              </a:srgbClr>
            </a:solidFill>
            <a:ln w="9525" cap="flat" cmpd="sng" algn="ctr">
              <a:noFill/>
              <a:prstDash val="solid"/>
            </a:ln>
            <a:effectLst/>
          </p:spPr>
          <p:txBody>
            <a:bodyPr rtlCol="0" anchor="ctr"/>
            <a:lstStyle/>
            <a:p>
              <a:pPr algn="ctr" fontAlgn="base">
                <a:spcBef>
                  <a:spcPct val="0"/>
                </a:spcBef>
                <a:spcAft>
                  <a:spcPct val="0"/>
                </a:spcAft>
                <a:defRPr/>
              </a:pPr>
              <a:endParaRPr lang="en-US" kern="0" dirty="0">
                <a:solidFill>
                  <a:prstClr val="white"/>
                </a:solidFill>
                <a:latin typeface="Gill Sans MT"/>
              </a:endParaRPr>
            </a:p>
          </p:txBody>
        </p:sp>
        <p:sp>
          <p:nvSpPr>
            <p:cNvPr id="13" name="TextBox 12"/>
            <p:cNvSpPr txBox="1"/>
            <p:nvPr/>
          </p:nvSpPr>
          <p:spPr>
            <a:xfrm>
              <a:off x="4571109" y="3508840"/>
              <a:ext cx="2240250" cy="552708"/>
            </a:xfrm>
            <a:prstGeom prst="rect">
              <a:avLst/>
            </a:prstGeom>
            <a:noFill/>
            <a:ln>
              <a:noFill/>
            </a:ln>
            <a:effectLst/>
          </p:spPr>
          <p:txBody>
            <a:bodyPr wrap="square" rtlCol="0">
              <a:spAutoFit/>
            </a:bodyPr>
            <a:lstStyle/>
            <a:p>
              <a:pPr algn="ctr" fontAlgn="base">
                <a:spcBef>
                  <a:spcPct val="0"/>
                </a:spcBef>
                <a:spcAft>
                  <a:spcPct val="0"/>
                </a:spcAft>
                <a:defRPr/>
              </a:pPr>
              <a:r>
                <a:rPr lang="en-US" sz="1400" b="1" kern="0" dirty="0">
                  <a:solidFill>
                    <a:prstClr val="black"/>
                  </a:solidFill>
                  <a:cs typeface="Arial" charset="0"/>
                </a:rPr>
                <a:t>Driving Reuse &amp; Recycling</a:t>
              </a:r>
            </a:p>
          </p:txBody>
        </p:sp>
        <p:sp>
          <p:nvSpPr>
            <p:cNvPr id="14" name="Rounded Rectangle 13"/>
            <p:cNvSpPr/>
            <p:nvPr/>
          </p:nvSpPr>
          <p:spPr>
            <a:xfrm>
              <a:off x="7067830" y="5585158"/>
              <a:ext cx="1688096" cy="725917"/>
            </a:xfrm>
            <a:prstGeom prst="roundRect">
              <a:avLst/>
            </a:prstGeom>
            <a:solidFill>
              <a:srgbClr val="92D050"/>
            </a:solidFill>
            <a:ln w="9525" cap="flat" cmpd="sng" algn="ctr">
              <a:solidFill>
                <a:srgbClr val="92D050"/>
              </a:solidFill>
              <a:prstDash val="solid"/>
            </a:ln>
            <a:effectLst/>
          </p:spPr>
          <p:txBody>
            <a:bodyPr rtlCol="0" anchor="ctr"/>
            <a:lstStyle/>
            <a:p>
              <a:pPr algn="ctr" fontAlgn="base">
                <a:spcBef>
                  <a:spcPct val="0"/>
                </a:spcBef>
                <a:spcAft>
                  <a:spcPct val="0"/>
                </a:spcAft>
                <a:defRPr/>
              </a:pPr>
              <a:endParaRPr lang="en-US" kern="0" dirty="0">
                <a:solidFill>
                  <a:prstClr val="white"/>
                </a:solidFill>
                <a:latin typeface="Gill Sans MT"/>
              </a:endParaRPr>
            </a:p>
          </p:txBody>
        </p:sp>
        <p:cxnSp>
          <p:nvCxnSpPr>
            <p:cNvPr id="15" name="Straight Connector 14"/>
            <p:cNvCxnSpPr/>
            <p:nvPr/>
          </p:nvCxnSpPr>
          <p:spPr>
            <a:xfrm flipH="1">
              <a:off x="2603065" y="3986678"/>
              <a:ext cx="1" cy="923499"/>
            </a:xfrm>
            <a:prstGeom prst="line">
              <a:avLst/>
            </a:prstGeom>
            <a:noFill/>
            <a:ln w="19050" cap="flat" cmpd="sng" algn="ctr">
              <a:solidFill>
                <a:sysClr val="windowText" lastClr="000000"/>
              </a:solidFill>
              <a:prstDash val="solid"/>
            </a:ln>
            <a:effectLst/>
          </p:spPr>
        </p:cxnSp>
        <p:cxnSp>
          <p:nvCxnSpPr>
            <p:cNvPr id="16" name="Straight Connector 15"/>
            <p:cNvCxnSpPr/>
            <p:nvPr/>
          </p:nvCxnSpPr>
          <p:spPr>
            <a:xfrm>
              <a:off x="6933761" y="4130093"/>
              <a:ext cx="0" cy="1737159"/>
            </a:xfrm>
            <a:prstGeom prst="line">
              <a:avLst/>
            </a:prstGeom>
            <a:noFill/>
            <a:ln w="19050" cap="flat" cmpd="sng" algn="ctr">
              <a:solidFill>
                <a:sysClr val="windowText" lastClr="000000"/>
              </a:solidFill>
              <a:prstDash val="solid"/>
            </a:ln>
            <a:effectLst/>
          </p:spPr>
        </p:cxnSp>
        <p:cxnSp>
          <p:nvCxnSpPr>
            <p:cNvPr id="17" name="Straight Connector 16"/>
            <p:cNvCxnSpPr/>
            <p:nvPr/>
          </p:nvCxnSpPr>
          <p:spPr>
            <a:xfrm>
              <a:off x="4757783" y="4781318"/>
              <a:ext cx="245533" cy="0"/>
            </a:xfrm>
            <a:prstGeom prst="line">
              <a:avLst/>
            </a:prstGeom>
            <a:noFill/>
            <a:ln w="19050" cap="flat" cmpd="sng" algn="ctr">
              <a:solidFill>
                <a:sysClr val="windowText" lastClr="000000"/>
              </a:solidFill>
              <a:prstDash val="solid"/>
            </a:ln>
            <a:effectLst/>
          </p:spPr>
        </p:cxnSp>
        <p:cxnSp>
          <p:nvCxnSpPr>
            <p:cNvPr id="18" name="Straight Connector 17"/>
            <p:cNvCxnSpPr/>
            <p:nvPr/>
          </p:nvCxnSpPr>
          <p:spPr>
            <a:xfrm>
              <a:off x="4769593" y="5383907"/>
              <a:ext cx="245533" cy="0"/>
            </a:xfrm>
            <a:prstGeom prst="line">
              <a:avLst/>
            </a:prstGeom>
            <a:noFill/>
            <a:ln w="19050" cap="flat" cmpd="sng" algn="ctr">
              <a:solidFill>
                <a:sysClr val="windowText" lastClr="000000"/>
              </a:solidFill>
              <a:prstDash val="solid"/>
            </a:ln>
            <a:effectLst/>
          </p:spPr>
        </p:cxnSp>
        <p:cxnSp>
          <p:nvCxnSpPr>
            <p:cNvPr id="19" name="Straight Connector 18"/>
            <p:cNvCxnSpPr/>
            <p:nvPr/>
          </p:nvCxnSpPr>
          <p:spPr>
            <a:xfrm>
              <a:off x="454537" y="5389122"/>
              <a:ext cx="245533" cy="0"/>
            </a:xfrm>
            <a:prstGeom prst="line">
              <a:avLst/>
            </a:prstGeom>
            <a:noFill/>
            <a:ln w="19050" cap="flat" cmpd="sng" algn="ctr">
              <a:solidFill>
                <a:sysClr val="windowText" lastClr="000000"/>
              </a:solidFill>
              <a:prstDash val="solid"/>
            </a:ln>
            <a:effectLst/>
          </p:spPr>
        </p:cxnSp>
        <p:cxnSp>
          <p:nvCxnSpPr>
            <p:cNvPr id="20" name="Straight Connector 19"/>
            <p:cNvCxnSpPr/>
            <p:nvPr/>
          </p:nvCxnSpPr>
          <p:spPr>
            <a:xfrm>
              <a:off x="454536" y="5965392"/>
              <a:ext cx="245533" cy="0"/>
            </a:xfrm>
            <a:prstGeom prst="line">
              <a:avLst/>
            </a:prstGeom>
            <a:noFill/>
            <a:ln w="19050" cap="flat" cmpd="sng" algn="ctr">
              <a:solidFill>
                <a:sysClr val="windowText" lastClr="000000"/>
              </a:solidFill>
              <a:prstDash val="solid"/>
            </a:ln>
            <a:effectLst/>
          </p:spPr>
        </p:cxnSp>
        <p:cxnSp>
          <p:nvCxnSpPr>
            <p:cNvPr id="21" name="Straight Connector 20"/>
            <p:cNvCxnSpPr/>
            <p:nvPr/>
          </p:nvCxnSpPr>
          <p:spPr>
            <a:xfrm>
              <a:off x="444061" y="4773695"/>
              <a:ext cx="245533" cy="0"/>
            </a:xfrm>
            <a:prstGeom prst="line">
              <a:avLst/>
            </a:prstGeom>
            <a:noFill/>
            <a:ln w="19050" cap="flat" cmpd="sng" algn="ctr">
              <a:solidFill>
                <a:sysClr val="windowText" lastClr="000000"/>
              </a:solidFill>
              <a:prstDash val="solid"/>
            </a:ln>
            <a:effectLst/>
          </p:spPr>
        </p:cxnSp>
        <p:sp>
          <p:nvSpPr>
            <p:cNvPr id="22" name="Rounded Rectangle 21"/>
            <p:cNvSpPr/>
            <p:nvPr/>
          </p:nvSpPr>
          <p:spPr>
            <a:xfrm>
              <a:off x="602702" y="4545763"/>
              <a:ext cx="1692985" cy="468564"/>
            </a:xfrm>
            <a:prstGeom prst="roundRect">
              <a:avLst/>
            </a:prstGeom>
            <a:solidFill>
              <a:srgbClr val="1F497D">
                <a:lumMod val="60000"/>
                <a:lumOff val="40000"/>
              </a:srgbClr>
            </a:solidFill>
            <a:ln w="9525" cap="flat" cmpd="sng" algn="ctr">
              <a:solidFill>
                <a:srgbClr val="1F497D">
                  <a:lumMod val="40000"/>
                  <a:lumOff val="60000"/>
                </a:srgbClr>
              </a:solidFill>
              <a:prstDash val="solid"/>
            </a:ln>
            <a:effectLst/>
          </p:spPr>
          <p:txBody>
            <a:bodyPr rtlCol="0" anchor="ctr"/>
            <a:lstStyle/>
            <a:p>
              <a:pPr algn="ctr" fontAlgn="base">
                <a:spcBef>
                  <a:spcPct val="0"/>
                </a:spcBef>
                <a:spcAft>
                  <a:spcPct val="0"/>
                </a:spcAft>
                <a:defRPr/>
              </a:pPr>
              <a:endParaRPr lang="en-US" kern="0" dirty="0">
                <a:solidFill>
                  <a:prstClr val="white"/>
                </a:solidFill>
                <a:latin typeface="Gill Sans MT"/>
              </a:endParaRPr>
            </a:p>
          </p:txBody>
        </p:sp>
        <p:sp>
          <p:nvSpPr>
            <p:cNvPr id="23" name="Rounded Rectangle 22"/>
            <p:cNvSpPr/>
            <p:nvPr/>
          </p:nvSpPr>
          <p:spPr>
            <a:xfrm>
              <a:off x="602702" y="5132982"/>
              <a:ext cx="1692985" cy="468564"/>
            </a:xfrm>
            <a:prstGeom prst="roundRect">
              <a:avLst/>
            </a:prstGeom>
            <a:solidFill>
              <a:srgbClr val="1F497D">
                <a:lumMod val="60000"/>
                <a:lumOff val="40000"/>
              </a:srgbClr>
            </a:solidFill>
            <a:ln w="9525" cap="flat" cmpd="sng" algn="ctr">
              <a:solidFill>
                <a:srgbClr val="1F497D">
                  <a:lumMod val="40000"/>
                  <a:lumOff val="60000"/>
                </a:srgbClr>
              </a:solidFill>
              <a:prstDash val="solid"/>
            </a:ln>
            <a:effectLst/>
          </p:spPr>
          <p:txBody>
            <a:bodyPr rtlCol="0" anchor="ctr"/>
            <a:lstStyle/>
            <a:p>
              <a:pPr algn="ctr" fontAlgn="base">
                <a:spcBef>
                  <a:spcPct val="0"/>
                </a:spcBef>
                <a:spcAft>
                  <a:spcPct val="0"/>
                </a:spcAft>
                <a:defRPr/>
              </a:pPr>
              <a:endParaRPr lang="en-US" kern="0" dirty="0">
                <a:solidFill>
                  <a:prstClr val="white"/>
                </a:solidFill>
                <a:latin typeface="Gill Sans MT"/>
              </a:endParaRPr>
            </a:p>
          </p:txBody>
        </p:sp>
        <p:sp>
          <p:nvSpPr>
            <p:cNvPr id="24" name="TextBox 23"/>
            <p:cNvSpPr txBox="1"/>
            <p:nvPr/>
          </p:nvSpPr>
          <p:spPr>
            <a:xfrm>
              <a:off x="533767" y="5101247"/>
              <a:ext cx="1807490" cy="585955"/>
            </a:xfrm>
            <a:prstGeom prst="rect">
              <a:avLst/>
            </a:prstGeom>
            <a:noFill/>
            <a:ln>
              <a:noFill/>
            </a:ln>
            <a:effectLst/>
          </p:spPr>
          <p:txBody>
            <a:bodyPr wrap="square" rtlCol="0">
              <a:spAutoFit/>
            </a:bodyPr>
            <a:lstStyle/>
            <a:p>
              <a:pPr algn="ctr" fontAlgn="base">
                <a:spcBef>
                  <a:spcPct val="0"/>
                </a:spcBef>
                <a:spcAft>
                  <a:spcPct val="0"/>
                </a:spcAft>
                <a:defRPr/>
              </a:pPr>
              <a:r>
                <a:rPr lang="en-US" sz="1200" b="1" kern="0" dirty="0">
                  <a:solidFill>
                    <a:prstClr val="black"/>
                  </a:solidFill>
                  <a:cs typeface="Arial" charset="0"/>
                </a:rPr>
                <a:t>Transformational Processing</a:t>
              </a:r>
            </a:p>
          </p:txBody>
        </p:sp>
        <p:sp>
          <p:nvSpPr>
            <p:cNvPr id="25" name="Rounded Rectangle 24"/>
            <p:cNvSpPr/>
            <p:nvPr/>
          </p:nvSpPr>
          <p:spPr>
            <a:xfrm>
              <a:off x="591341" y="5727544"/>
              <a:ext cx="1692985" cy="530848"/>
            </a:xfrm>
            <a:prstGeom prst="roundRect">
              <a:avLst/>
            </a:prstGeom>
            <a:solidFill>
              <a:srgbClr val="1F497D">
                <a:lumMod val="60000"/>
                <a:lumOff val="40000"/>
              </a:srgbClr>
            </a:solidFill>
            <a:ln w="9525" cap="flat" cmpd="sng" algn="ctr">
              <a:solidFill>
                <a:srgbClr val="1F497D">
                  <a:lumMod val="40000"/>
                  <a:lumOff val="60000"/>
                </a:srgbClr>
              </a:solidFill>
              <a:prstDash val="solid"/>
            </a:ln>
            <a:effectLst/>
          </p:spPr>
          <p:txBody>
            <a:bodyPr rtlCol="0" anchor="ctr"/>
            <a:lstStyle/>
            <a:p>
              <a:pPr algn="ctr" fontAlgn="base">
                <a:spcBef>
                  <a:spcPct val="0"/>
                </a:spcBef>
                <a:spcAft>
                  <a:spcPct val="0"/>
                </a:spcAft>
                <a:defRPr/>
              </a:pPr>
              <a:endParaRPr lang="en-US" kern="0" dirty="0">
                <a:solidFill>
                  <a:prstClr val="white"/>
                </a:solidFill>
                <a:latin typeface="Gill Sans MT"/>
              </a:endParaRPr>
            </a:p>
          </p:txBody>
        </p:sp>
        <p:sp>
          <p:nvSpPr>
            <p:cNvPr id="26" name="TextBox 25"/>
            <p:cNvSpPr txBox="1"/>
            <p:nvPr/>
          </p:nvSpPr>
          <p:spPr>
            <a:xfrm>
              <a:off x="550836" y="5728019"/>
              <a:ext cx="1680987" cy="461665"/>
            </a:xfrm>
            <a:prstGeom prst="rect">
              <a:avLst/>
            </a:prstGeom>
            <a:noFill/>
            <a:ln>
              <a:noFill/>
            </a:ln>
            <a:effectLst/>
          </p:spPr>
          <p:txBody>
            <a:bodyPr wrap="square" rtlCol="0">
              <a:spAutoFit/>
            </a:bodyPr>
            <a:lstStyle/>
            <a:p>
              <a:pPr algn="ctr" fontAlgn="base">
                <a:spcBef>
                  <a:spcPct val="0"/>
                </a:spcBef>
                <a:spcAft>
                  <a:spcPct val="0"/>
                </a:spcAft>
                <a:defRPr/>
              </a:pPr>
              <a:r>
                <a:rPr lang="en-US" sz="1200" b="1" kern="0" dirty="0">
                  <a:solidFill>
                    <a:prstClr val="black"/>
                  </a:solidFill>
                  <a:cs typeface="Arial" charset="0"/>
                </a:rPr>
                <a:t>New Uses for </a:t>
              </a:r>
            </a:p>
            <a:p>
              <a:pPr algn="ctr" fontAlgn="base">
                <a:spcBef>
                  <a:spcPct val="0"/>
                </a:spcBef>
                <a:spcAft>
                  <a:spcPct val="0"/>
                </a:spcAft>
                <a:defRPr/>
              </a:pPr>
              <a:r>
                <a:rPr lang="en-US" sz="1200" b="1" kern="0" dirty="0">
                  <a:solidFill>
                    <a:prstClr val="black"/>
                  </a:solidFill>
                  <a:cs typeface="Arial" charset="0"/>
                </a:rPr>
                <a:t>Co-Products</a:t>
              </a:r>
            </a:p>
          </p:txBody>
        </p:sp>
        <p:sp>
          <p:nvSpPr>
            <p:cNvPr id="27" name="TextBox 26"/>
            <p:cNvSpPr txBox="1"/>
            <p:nvPr/>
          </p:nvSpPr>
          <p:spPr>
            <a:xfrm>
              <a:off x="574528" y="4514615"/>
              <a:ext cx="1692347" cy="276998"/>
            </a:xfrm>
            <a:prstGeom prst="rect">
              <a:avLst/>
            </a:prstGeom>
            <a:noFill/>
            <a:ln>
              <a:noFill/>
            </a:ln>
            <a:effectLst/>
          </p:spPr>
          <p:txBody>
            <a:bodyPr wrap="square" rtlCol="0">
              <a:spAutoFit/>
            </a:bodyPr>
            <a:lstStyle/>
            <a:p>
              <a:pPr algn="ctr" fontAlgn="base">
                <a:spcBef>
                  <a:spcPct val="0"/>
                </a:spcBef>
                <a:spcAft>
                  <a:spcPct val="0"/>
                </a:spcAft>
                <a:defRPr/>
              </a:pPr>
              <a:r>
                <a:rPr lang="en-US" sz="1200" b="1" kern="0" dirty="0">
                  <a:solidFill>
                    <a:prstClr val="black"/>
                  </a:solidFill>
                  <a:cs typeface="Arial" charset="0"/>
                </a:rPr>
                <a:t>Expanded Sources</a:t>
              </a:r>
            </a:p>
          </p:txBody>
        </p:sp>
        <p:sp>
          <p:nvSpPr>
            <p:cNvPr id="28" name="Rounded Rectangle 27"/>
            <p:cNvSpPr/>
            <p:nvPr/>
          </p:nvSpPr>
          <p:spPr>
            <a:xfrm>
              <a:off x="2465875" y="3396848"/>
              <a:ext cx="2072905" cy="1046647"/>
            </a:xfrm>
            <a:prstGeom prst="roundRect">
              <a:avLst/>
            </a:prstGeom>
            <a:solidFill>
              <a:srgbClr val="FF9933"/>
            </a:solidFill>
            <a:ln w="9525" cap="flat" cmpd="sng" algn="ctr">
              <a:solidFill>
                <a:srgbClr val="FF9933"/>
              </a:solidFill>
              <a:prstDash val="solid"/>
            </a:ln>
            <a:effectLst/>
          </p:spPr>
          <p:txBody>
            <a:bodyPr rtlCol="0" anchor="ctr"/>
            <a:lstStyle/>
            <a:p>
              <a:pPr algn="ctr" fontAlgn="base">
                <a:spcBef>
                  <a:spcPct val="0"/>
                </a:spcBef>
                <a:spcAft>
                  <a:spcPct val="0"/>
                </a:spcAft>
                <a:defRPr/>
              </a:pPr>
              <a:endParaRPr lang="en-US" kern="0" dirty="0">
                <a:solidFill>
                  <a:prstClr val="white"/>
                </a:solidFill>
                <a:latin typeface="Gill Sans MT"/>
              </a:endParaRPr>
            </a:p>
          </p:txBody>
        </p:sp>
        <p:sp>
          <p:nvSpPr>
            <p:cNvPr id="29" name="TextBox 28"/>
            <p:cNvSpPr txBox="1"/>
            <p:nvPr/>
          </p:nvSpPr>
          <p:spPr>
            <a:xfrm>
              <a:off x="2465875" y="3545003"/>
              <a:ext cx="2082466" cy="552708"/>
            </a:xfrm>
            <a:prstGeom prst="rect">
              <a:avLst/>
            </a:prstGeom>
            <a:noFill/>
            <a:effectLst/>
          </p:spPr>
          <p:txBody>
            <a:bodyPr wrap="square" rtlCol="0">
              <a:spAutoFit/>
            </a:bodyPr>
            <a:lstStyle/>
            <a:p>
              <a:pPr algn="ctr" fontAlgn="base">
                <a:spcBef>
                  <a:spcPct val="0"/>
                </a:spcBef>
                <a:spcAft>
                  <a:spcPct val="0"/>
                </a:spcAft>
                <a:defRPr/>
              </a:pPr>
              <a:r>
                <a:rPr lang="en-US" sz="1400" b="1" kern="0" dirty="0">
                  <a:solidFill>
                    <a:prstClr val="black"/>
                  </a:solidFill>
                  <a:cs typeface="Arial" charset="0"/>
                </a:rPr>
                <a:t>Developing Substitutes</a:t>
              </a:r>
            </a:p>
          </p:txBody>
        </p:sp>
        <p:sp>
          <p:nvSpPr>
            <p:cNvPr id="30" name="Rounded Rectangle 29"/>
            <p:cNvSpPr/>
            <p:nvPr/>
          </p:nvSpPr>
          <p:spPr>
            <a:xfrm>
              <a:off x="4890447" y="5080206"/>
              <a:ext cx="1681179" cy="635763"/>
            </a:xfrm>
            <a:prstGeom prst="roundRect">
              <a:avLst/>
            </a:prstGeom>
            <a:solidFill>
              <a:srgbClr val="8064A2">
                <a:lumMod val="60000"/>
                <a:lumOff val="40000"/>
              </a:srgbClr>
            </a:solidFill>
            <a:ln w="9525" cap="flat" cmpd="sng" algn="ctr">
              <a:noFill/>
              <a:prstDash val="solid"/>
            </a:ln>
            <a:effectLst/>
          </p:spPr>
          <p:txBody>
            <a:bodyPr rtlCol="0" anchor="ctr"/>
            <a:lstStyle/>
            <a:p>
              <a:pPr algn="ctr" fontAlgn="base">
                <a:spcBef>
                  <a:spcPct val="0"/>
                </a:spcBef>
                <a:spcAft>
                  <a:spcPct val="0"/>
                </a:spcAft>
                <a:defRPr/>
              </a:pPr>
              <a:endParaRPr lang="en-US" kern="0" dirty="0">
                <a:solidFill>
                  <a:prstClr val="white"/>
                </a:solidFill>
                <a:latin typeface="Gill Sans MT"/>
              </a:endParaRPr>
            </a:p>
          </p:txBody>
        </p:sp>
        <p:sp>
          <p:nvSpPr>
            <p:cNvPr id="31" name="TextBox 30"/>
            <p:cNvSpPr txBox="1"/>
            <p:nvPr/>
          </p:nvSpPr>
          <p:spPr>
            <a:xfrm>
              <a:off x="4911746" y="5009926"/>
              <a:ext cx="1682973" cy="471542"/>
            </a:xfrm>
            <a:prstGeom prst="rect">
              <a:avLst/>
            </a:prstGeom>
            <a:noFill/>
            <a:ln>
              <a:noFill/>
            </a:ln>
            <a:effectLst/>
          </p:spPr>
          <p:txBody>
            <a:bodyPr wrap="square" rtlCol="0">
              <a:spAutoFit/>
            </a:bodyPr>
            <a:lstStyle/>
            <a:p>
              <a:pPr algn="ctr" fontAlgn="base">
                <a:spcBef>
                  <a:spcPct val="0"/>
                </a:spcBef>
                <a:spcAft>
                  <a:spcPct val="0"/>
                </a:spcAft>
                <a:defRPr/>
              </a:pPr>
              <a:r>
                <a:rPr lang="en-US" sz="1200" b="1" kern="0" dirty="0">
                  <a:solidFill>
                    <a:prstClr val="black"/>
                  </a:solidFill>
                  <a:cs typeface="Arial" charset="0"/>
                </a:rPr>
                <a:t>Enabling &amp; Optimizing Co-Production</a:t>
              </a:r>
            </a:p>
          </p:txBody>
        </p:sp>
        <p:sp>
          <p:nvSpPr>
            <p:cNvPr id="32" name="Rounded Rectangle 31"/>
            <p:cNvSpPr/>
            <p:nvPr/>
          </p:nvSpPr>
          <p:spPr>
            <a:xfrm>
              <a:off x="4880319" y="4548670"/>
              <a:ext cx="1685504" cy="424877"/>
            </a:xfrm>
            <a:prstGeom prst="roundRect">
              <a:avLst/>
            </a:prstGeom>
            <a:solidFill>
              <a:srgbClr val="8064A2">
                <a:lumMod val="60000"/>
                <a:lumOff val="40000"/>
              </a:srgbClr>
            </a:solidFill>
            <a:ln w="9525" cap="flat" cmpd="sng" algn="ctr">
              <a:noFill/>
              <a:prstDash val="solid"/>
            </a:ln>
            <a:effectLst/>
          </p:spPr>
          <p:txBody>
            <a:bodyPr rtlCol="0" anchor="ctr"/>
            <a:lstStyle/>
            <a:p>
              <a:pPr algn="ctr" fontAlgn="base">
                <a:spcBef>
                  <a:spcPct val="0"/>
                </a:spcBef>
                <a:spcAft>
                  <a:spcPct val="0"/>
                </a:spcAft>
                <a:defRPr/>
              </a:pPr>
              <a:endParaRPr lang="en-US" kern="0" dirty="0">
                <a:solidFill>
                  <a:prstClr val="white"/>
                </a:solidFill>
                <a:latin typeface="Gill Sans MT"/>
              </a:endParaRPr>
            </a:p>
          </p:txBody>
        </p:sp>
        <p:sp>
          <p:nvSpPr>
            <p:cNvPr id="33" name="TextBox 32"/>
            <p:cNvSpPr txBox="1"/>
            <p:nvPr/>
          </p:nvSpPr>
          <p:spPr>
            <a:xfrm>
              <a:off x="4829923" y="4506900"/>
              <a:ext cx="1786295" cy="461665"/>
            </a:xfrm>
            <a:prstGeom prst="rect">
              <a:avLst/>
            </a:prstGeom>
            <a:noFill/>
            <a:ln>
              <a:noFill/>
            </a:ln>
            <a:effectLst/>
          </p:spPr>
          <p:txBody>
            <a:bodyPr wrap="square" rtlCol="0">
              <a:spAutoFit/>
            </a:bodyPr>
            <a:lstStyle/>
            <a:p>
              <a:pPr algn="ctr" fontAlgn="base">
                <a:spcBef>
                  <a:spcPct val="0"/>
                </a:spcBef>
                <a:spcAft>
                  <a:spcPct val="0"/>
                </a:spcAft>
                <a:defRPr/>
              </a:pPr>
              <a:r>
                <a:rPr lang="en-US" sz="1200" b="1" kern="0" dirty="0">
                  <a:solidFill>
                    <a:prstClr val="black"/>
                  </a:solidFill>
                  <a:cs typeface="Arial" charset="0"/>
                </a:rPr>
                <a:t>Energy Storage Systems</a:t>
              </a:r>
            </a:p>
          </p:txBody>
        </p:sp>
        <p:sp>
          <p:nvSpPr>
            <p:cNvPr id="34" name="Rounded Rectangle 33"/>
            <p:cNvSpPr/>
            <p:nvPr/>
          </p:nvSpPr>
          <p:spPr>
            <a:xfrm>
              <a:off x="6872216" y="3363783"/>
              <a:ext cx="2140799" cy="1058235"/>
            </a:xfrm>
            <a:prstGeom prst="roundRect">
              <a:avLst/>
            </a:prstGeom>
            <a:solidFill>
              <a:srgbClr val="92D050"/>
            </a:solidFill>
            <a:ln w="9525" cap="flat" cmpd="sng" algn="ctr">
              <a:solidFill>
                <a:srgbClr val="92D050"/>
              </a:solidFill>
              <a:prstDash val="solid"/>
            </a:ln>
            <a:effectLst/>
          </p:spPr>
          <p:txBody>
            <a:bodyPr rtlCol="0" anchor="ctr"/>
            <a:lstStyle/>
            <a:p>
              <a:pPr algn="ctr" fontAlgn="base">
                <a:spcBef>
                  <a:spcPct val="0"/>
                </a:spcBef>
                <a:spcAft>
                  <a:spcPct val="0"/>
                </a:spcAft>
                <a:defRPr/>
              </a:pPr>
              <a:endParaRPr lang="en-US" kern="0" dirty="0">
                <a:solidFill>
                  <a:prstClr val="white"/>
                </a:solidFill>
                <a:latin typeface="Gill Sans MT"/>
              </a:endParaRPr>
            </a:p>
          </p:txBody>
        </p:sp>
        <p:sp>
          <p:nvSpPr>
            <p:cNvPr id="35" name="TextBox 34"/>
            <p:cNvSpPr txBox="1"/>
            <p:nvPr/>
          </p:nvSpPr>
          <p:spPr>
            <a:xfrm>
              <a:off x="6908007" y="3514744"/>
              <a:ext cx="2069216" cy="552708"/>
            </a:xfrm>
            <a:prstGeom prst="rect">
              <a:avLst/>
            </a:prstGeom>
            <a:noFill/>
            <a:effectLst/>
          </p:spPr>
          <p:txBody>
            <a:bodyPr wrap="square" rtlCol="0">
              <a:spAutoFit/>
            </a:bodyPr>
            <a:lstStyle/>
            <a:p>
              <a:pPr algn="ctr" fontAlgn="base">
                <a:spcBef>
                  <a:spcPct val="0"/>
                </a:spcBef>
                <a:spcAft>
                  <a:spcPct val="0"/>
                </a:spcAft>
                <a:defRPr/>
              </a:pPr>
              <a:r>
                <a:rPr lang="en-US" sz="1400" b="1" kern="0" dirty="0">
                  <a:solidFill>
                    <a:prstClr val="black"/>
                  </a:solidFill>
                  <a:cs typeface="Arial" charset="0"/>
                </a:rPr>
                <a:t>Crosscutting Research</a:t>
              </a:r>
            </a:p>
          </p:txBody>
        </p:sp>
        <p:grpSp>
          <p:nvGrpSpPr>
            <p:cNvPr id="36" name="Group 35"/>
            <p:cNvGrpSpPr/>
            <p:nvPr/>
          </p:nvGrpSpPr>
          <p:grpSpPr>
            <a:xfrm>
              <a:off x="6946492" y="5016590"/>
              <a:ext cx="1809434" cy="505054"/>
              <a:chOff x="6941612" y="2278446"/>
              <a:chExt cx="1809434" cy="505054"/>
            </a:xfrm>
          </p:grpSpPr>
          <p:cxnSp>
            <p:nvCxnSpPr>
              <p:cNvPr id="48" name="Straight Connector 47"/>
              <p:cNvCxnSpPr/>
              <p:nvPr/>
            </p:nvCxnSpPr>
            <p:spPr>
              <a:xfrm>
                <a:off x="6941612" y="2587667"/>
                <a:ext cx="245533" cy="0"/>
              </a:xfrm>
              <a:prstGeom prst="line">
                <a:avLst/>
              </a:prstGeom>
              <a:noFill/>
              <a:ln w="19050" cap="flat" cmpd="sng" algn="ctr">
                <a:solidFill>
                  <a:sysClr val="windowText" lastClr="000000"/>
                </a:solidFill>
                <a:prstDash val="solid"/>
              </a:ln>
              <a:effectLst/>
            </p:spPr>
          </p:cxnSp>
          <p:sp>
            <p:nvSpPr>
              <p:cNvPr id="49" name="Rounded Rectangle 48"/>
              <p:cNvSpPr/>
              <p:nvPr/>
            </p:nvSpPr>
            <p:spPr>
              <a:xfrm>
                <a:off x="7072211" y="2302901"/>
                <a:ext cx="1678835" cy="480599"/>
              </a:xfrm>
              <a:prstGeom prst="roundRect">
                <a:avLst/>
              </a:prstGeom>
              <a:solidFill>
                <a:srgbClr val="92D050"/>
              </a:solidFill>
              <a:ln w="9525" cap="flat" cmpd="sng" algn="ctr">
                <a:solidFill>
                  <a:srgbClr val="92D050"/>
                </a:solidFill>
                <a:prstDash val="solid"/>
              </a:ln>
              <a:effectLst/>
            </p:spPr>
            <p:txBody>
              <a:bodyPr rtlCol="0" anchor="ctr"/>
              <a:lstStyle/>
              <a:p>
                <a:pPr algn="ctr" fontAlgn="base">
                  <a:spcBef>
                    <a:spcPct val="0"/>
                  </a:spcBef>
                  <a:spcAft>
                    <a:spcPct val="0"/>
                  </a:spcAft>
                  <a:defRPr/>
                </a:pPr>
                <a:endParaRPr lang="en-US" kern="0" dirty="0">
                  <a:solidFill>
                    <a:prstClr val="white"/>
                  </a:solidFill>
                  <a:latin typeface="Gill Sans MT"/>
                </a:endParaRPr>
              </a:p>
            </p:txBody>
          </p:sp>
          <p:sp>
            <p:nvSpPr>
              <p:cNvPr id="50" name="TextBox 49"/>
              <p:cNvSpPr txBox="1"/>
              <p:nvPr/>
            </p:nvSpPr>
            <p:spPr>
              <a:xfrm>
                <a:off x="7083618" y="2278446"/>
                <a:ext cx="1648473" cy="487684"/>
              </a:xfrm>
              <a:prstGeom prst="rect">
                <a:avLst/>
              </a:prstGeom>
              <a:noFill/>
              <a:effectLst/>
            </p:spPr>
            <p:txBody>
              <a:bodyPr wrap="square" rtlCol="0">
                <a:spAutoFit/>
              </a:bodyPr>
              <a:lstStyle/>
              <a:p>
                <a:pPr algn="ctr" fontAlgn="base">
                  <a:spcBef>
                    <a:spcPct val="0"/>
                  </a:spcBef>
                  <a:spcAft>
                    <a:spcPct val="0"/>
                  </a:spcAft>
                  <a:defRPr/>
                </a:pPr>
                <a:r>
                  <a:rPr lang="en-US" sz="1200" b="1" kern="0" dirty="0">
                    <a:solidFill>
                      <a:prstClr val="black"/>
                    </a:solidFill>
                    <a:cs typeface="Arial" charset="0"/>
                  </a:rPr>
                  <a:t>Environmental Sustainability</a:t>
                </a:r>
                <a:endParaRPr lang="en-US" sz="1000" kern="0" dirty="0">
                  <a:solidFill>
                    <a:prstClr val="black"/>
                  </a:solidFill>
                  <a:cs typeface="Arial" charset="0"/>
                </a:endParaRPr>
              </a:p>
            </p:txBody>
          </p:sp>
        </p:grpSp>
        <p:sp>
          <p:nvSpPr>
            <p:cNvPr id="37" name="TextBox 36"/>
            <p:cNvSpPr txBox="1"/>
            <p:nvPr/>
          </p:nvSpPr>
          <p:spPr>
            <a:xfrm>
              <a:off x="7064212" y="5610579"/>
              <a:ext cx="1691713" cy="682757"/>
            </a:xfrm>
            <a:prstGeom prst="rect">
              <a:avLst/>
            </a:prstGeom>
            <a:noFill/>
            <a:effectLst/>
          </p:spPr>
          <p:txBody>
            <a:bodyPr wrap="square" rtlCol="0">
              <a:spAutoFit/>
            </a:bodyPr>
            <a:lstStyle/>
            <a:p>
              <a:pPr algn="ctr" fontAlgn="base">
                <a:spcBef>
                  <a:spcPct val="0"/>
                </a:spcBef>
                <a:spcAft>
                  <a:spcPct val="0"/>
                </a:spcAft>
                <a:defRPr/>
              </a:pPr>
              <a:r>
                <a:rPr lang="en-US" sz="1200" b="1" kern="0" dirty="0">
                  <a:solidFill>
                    <a:prstClr val="black"/>
                  </a:solidFill>
                  <a:cs typeface="Arial" charset="0"/>
                </a:rPr>
                <a:t>Supply Chain &amp; Economic Analysis</a:t>
              </a:r>
            </a:p>
          </p:txBody>
        </p:sp>
        <p:grpSp>
          <p:nvGrpSpPr>
            <p:cNvPr id="38" name="Group 37"/>
            <p:cNvGrpSpPr/>
            <p:nvPr/>
          </p:nvGrpSpPr>
          <p:grpSpPr>
            <a:xfrm>
              <a:off x="6925508" y="4566944"/>
              <a:ext cx="1871896" cy="380990"/>
              <a:chOff x="6920628" y="1828800"/>
              <a:chExt cx="1871896" cy="380990"/>
            </a:xfrm>
          </p:grpSpPr>
          <p:cxnSp>
            <p:nvCxnSpPr>
              <p:cNvPr id="45" name="Straight Connector 44"/>
              <p:cNvCxnSpPr/>
              <p:nvPr/>
            </p:nvCxnSpPr>
            <p:spPr>
              <a:xfrm>
                <a:off x="6920628" y="2035551"/>
                <a:ext cx="245533" cy="0"/>
              </a:xfrm>
              <a:prstGeom prst="line">
                <a:avLst/>
              </a:prstGeom>
              <a:noFill/>
              <a:ln w="19050" cap="flat" cmpd="sng" algn="ctr">
                <a:solidFill>
                  <a:sysClr val="windowText" lastClr="000000"/>
                </a:solidFill>
                <a:prstDash val="solid"/>
              </a:ln>
              <a:effectLst/>
            </p:spPr>
          </p:cxnSp>
          <p:sp>
            <p:nvSpPr>
              <p:cNvPr id="46" name="Rounded Rectangle 45"/>
              <p:cNvSpPr/>
              <p:nvPr/>
            </p:nvSpPr>
            <p:spPr>
              <a:xfrm>
                <a:off x="7059332" y="1828800"/>
                <a:ext cx="1691713" cy="380990"/>
              </a:xfrm>
              <a:prstGeom prst="roundRect">
                <a:avLst/>
              </a:prstGeom>
              <a:solidFill>
                <a:srgbClr val="92D050"/>
              </a:solidFill>
              <a:ln w="9525" cap="flat" cmpd="sng" algn="ctr">
                <a:solidFill>
                  <a:srgbClr val="92D050"/>
                </a:solidFill>
                <a:prstDash val="solid"/>
              </a:ln>
              <a:effectLst/>
            </p:spPr>
            <p:txBody>
              <a:bodyPr rtlCol="0" anchor="ctr"/>
              <a:lstStyle/>
              <a:p>
                <a:pPr algn="ctr" fontAlgn="base">
                  <a:spcBef>
                    <a:spcPct val="0"/>
                  </a:spcBef>
                  <a:spcAft>
                    <a:spcPct val="0"/>
                  </a:spcAft>
                  <a:defRPr/>
                </a:pPr>
                <a:endParaRPr lang="en-US" kern="0" dirty="0">
                  <a:solidFill>
                    <a:prstClr val="white"/>
                  </a:solidFill>
                  <a:latin typeface="Gill Sans MT"/>
                </a:endParaRPr>
              </a:p>
            </p:txBody>
          </p:sp>
          <p:sp>
            <p:nvSpPr>
              <p:cNvPr id="47" name="TextBox 46"/>
              <p:cNvSpPr txBox="1"/>
              <p:nvPr/>
            </p:nvSpPr>
            <p:spPr>
              <a:xfrm>
                <a:off x="7017460" y="1829766"/>
                <a:ext cx="1775064" cy="292611"/>
              </a:xfrm>
              <a:prstGeom prst="rect">
                <a:avLst/>
              </a:prstGeom>
              <a:noFill/>
              <a:effectLst/>
            </p:spPr>
            <p:txBody>
              <a:bodyPr wrap="square" rtlCol="0">
                <a:spAutoFit/>
              </a:bodyPr>
              <a:lstStyle/>
              <a:p>
                <a:pPr algn="ctr" fontAlgn="base">
                  <a:spcBef>
                    <a:spcPct val="0"/>
                  </a:spcBef>
                  <a:spcAft>
                    <a:spcPct val="0"/>
                  </a:spcAft>
                  <a:defRPr/>
                </a:pPr>
                <a:r>
                  <a:rPr lang="en-US" sz="1200" b="1" kern="0" dirty="0">
                    <a:solidFill>
                      <a:prstClr val="black"/>
                    </a:solidFill>
                    <a:cs typeface="Arial" charset="0"/>
                  </a:rPr>
                  <a:t>Enabling Science</a:t>
                </a:r>
              </a:p>
            </p:txBody>
          </p:sp>
        </p:grpSp>
        <p:cxnSp>
          <p:nvCxnSpPr>
            <p:cNvPr id="39" name="Straight Connector 38"/>
            <p:cNvCxnSpPr/>
            <p:nvPr/>
          </p:nvCxnSpPr>
          <p:spPr>
            <a:xfrm>
              <a:off x="2594808" y="4910176"/>
              <a:ext cx="245533" cy="0"/>
            </a:xfrm>
            <a:prstGeom prst="line">
              <a:avLst/>
            </a:prstGeom>
            <a:noFill/>
            <a:ln w="19050" cap="flat" cmpd="sng" algn="ctr">
              <a:solidFill>
                <a:sysClr val="windowText" lastClr="000000"/>
              </a:solidFill>
              <a:prstDash val="solid"/>
            </a:ln>
            <a:effectLst/>
          </p:spPr>
        </p:cxnSp>
        <p:sp>
          <p:nvSpPr>
            <p:cNvPr id="40" name="Rounded Rectangle 39"/>
            <p:cNvSpPr/>
            <p:nvPr/>
          </p:nvSpPr>
          <p:spPr>
            <a:xfrm>
              <a:off x="2766339" y="4573887"/>
              <a:ext cx="1665311" cy="810019"/>
            </a:xfrm>
            <a:prstGeom prst="roundRect">
              <a:avLst/>
            </a:prstGeom>
            <a:solidFill>
              <a:srgbClr val="FF9933"/>
            </a:solidFill>
            <a:ln w="9525" cap="flat" cmpd="sng" algn="ctr">
              <a:solidFill>
                <a:srgbClr val="FF9933"/>
              </a:solidFill>
              <a:prstDash val="solid"/>
            </a:ln>
            <a:effectLst/>
          </p:spPr>
          <p:txBody>
            <a:bodyPr rtlCol="0" anchor="ctr"/>
            <a:lstStyle/>
            <a:p>
              <a:pPr algn="ctr" fontAlgn="base">
                <a:spcBef>
                  <a:spcPct val="0"/>
                </a:spcBef>
                <a:spcAft>
                  <a:spcPct val="0"/>
                </a:spcAft>
                <a:defRPr/>
              </a:pPr>
              <a:endParaRPr lang="en-US" kern="0" dirty="0">
                <a:solidFill>
                  <a:prstClr val="white"/>
                </a:solidFill>
                <a:latin typeface="Gill Sans MT"/>
              </a:endParaRPr>
            </a:p>
          </p:txBody>
        </p:sp>
        <p:sp>
          <p:nvSpPr>
            <p:cNvPr id="41" name="TextBox 40"/>
            <p:cNvSpPr txBox="1"/>
            <p:nvPr/>
          </p:nvSpPr>
          <p:spPr>
            <a:xfrm>
              <a:off x="2766339" y="4666600"/>
              <a:ext cx="1663681" cy="461665"/>
            </a:xfrm>
            <a:prstGeom prst="rect">
              <a:avLst/>
            </a:prstGeom>
            <a:noFill/>
            <a:effectLst/>
          </p:spPr>
          <p:txBody>
            <a:bodyPr wrap="square" rtlCol="0">
              <a:spAutoFit/>
            </a:bodyPr>
            <a:lstStyle/>
            <a:p>
              <a:pPr algn="ctr" fontAlgn="base">
                <a:spcBef>
                  <a:spcPct val="0"/>
                </a:spcBef>
                <a:spcAft>
                  <a:spcPct val="0"/>
                </a:spcAft>
                <a:defRPr/>
              </a:pPr>
              <a:r>
                <a:rPr lang="en-US" sz="1200" b="1" kern="0" dirty="0">
                  <a:solidFill>
                    <a:prstClr val="black"/>
                  </a:solidFill>
                  <a:cs typeface="Arial" charset="0"/>
                </a:rPr>
                <a:t>Magnets with Reduced RE Content</a:t>
              </a:r>
            </a:p>
          </p:txBody>
        </p:sp>
        <p:cxnSp>
          <p:nvCxnSpPr>
            <p:cNvPr id="42" name="Straight Connector 41"/>
            <p:cNvCxnSpPr/>
            <p:nvPr/>
          </p:nvCxnSpPr>
          <p:spPr>
            <a:xfrm>
              <a:off x="4774909" y="5978778"/>
              <a:ext cx="245533" cy="0"/>
            </a:xfrm>
            <a:prstGeom prst="line">
              <a:avLst/>
            </a:prstGeom>
            <a:noFill/>
            <a:ln w="19050" cap="flat" cmpd="sng" algn="ctr">
              <a:solidFill>
                <a:sysClr val="windowText" lastClr="000000"/>
              </a:solidFill>
              <a:prstDash val="solid"/>
            </a:ln>
            <a:effectLst/>
          </p:spPr>
        </p:cxnSp>
        <p:sp>
          <p:nvSpPr>
            <p:cNvPr id="43" name="Rounded Rectangle 42"/>
            <p:cNvSpPr/>
            <p:nvPr/>
          </p:nvSpPr>
          <p:spPr>
            <a:xfrm>
              <a:off x="4924321" y="5814125"/>
              <a:ext cx="1641502" cy="431122"/>
            </a:xfrm>
            <a:prstGeom prst="roundRect">
              <a:avLst/>
            </a:prstGeom>
            <a:solidFill>
              <a:srgbClr val="8064A2">
                <a:lumMod val="60000"/>
                <a:lumOff val="40000"/>
              </a:srgbClr>
            </a:solidFill>
            <a:ln w="9525" cap="flat" cmpd="sng" algn="ctr">
              <a:noFill/>
              <a:prstDash val="solid"/>
            </a:ln>
            <a:effectLst/>
          </p:spPr>
          <p:txBody>
            <a:bodyPr rtlCol="0" anchor="ctr"/>
            <a:lstStyle/>
            <a:p>
              <a:pPr algn="ctr" fontAlgn="base">
                <a:spcBef>
                  <a:spcPct val="0"/>
                </a:spcBef>
                <a:spcAft>
                  <a:spcPct val="0"/>
                </a:spcAft>
                <a:defRPr/>
              </a:pPr>
              <a:endParaRPr lang="en-US" kern="0" dirty="0">
                <a:solidFill>
                  <a:prstClr val="white"/>
                </a:solidFill>
                <a:latin typeface="Gill Sans MT"/>
              </a:endParaRPr>
            </a:p>
          </p:txBody>
        </p:sp>
        <p:sp>
          <p:nvSpPr>
            <p:cNvPr id="44" name="TextBox 43"/>
            <p:cNvSpPr txBox="1"/>
            <p:nvPr/>
          </p:nvSpPr>
          <p:spPr>
            <a:xfrm>
              <a:off x="4911746" y="5875846"/>
              <a:ext cx="1682972" cy="276998"/>
            </a:xfrm>
            <a:prstGeom prst="rect">
              <a:avLst/>
            </a:prstGeom>
            <a:noFill/>
            <a:ln>
              <a:noFill/>
            </a:ln>
            <a:effectLst/>
          </p:spPr>
          <p:txBody>
            <a:bodyPr wrap="square" rtlCol="0">
              <a:spAutoFit/>
            </a:bodyPr>
            <a:lstStyle/>
            <a:p>
              <a:pPr algn="ctr" fontAlgn="base">
                <a:spcBef>
                  <a:spcPct val="0"/>
                </a:spcBef>
                <a:spcAft>
                  <a:spcPct val="0"/>
                </a:spcAft>
                <a:defRPr/>
              </a:pPr>
              <a:r>
                <a:rPr lang="en-US" sz="1200" b="1" kern="0" dirty="0">
                  <a:solidFill>
                    <a:prstClr val="black"/>
                  </a:solidFill>
                  <a:cs typeface="Arial" charset="0"/>
                </a:rPr>
                <a:t>Electric Machines</a:t>
              </a:r>
            </a:p>
          </p:txBody>
        </p:sp>
      </p:grpSp>
      <p:pic>
        <p:nvPicPr>
          <p:cNvPr id="1026" name="Picture 2" descr="Home - Critical Materials Institu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9607"/>
            <a:ext cx="3886200" cy="934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41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CMI </a:t>
            </a:r>
            <a:r>
              <a:rPr lang="en-US" sz="2800" dirty="0" smtClean="0"/>
              <a:t>Capabilities: Aligned with Supply Chain Needs</a:t>
            </a:r>
            <a:endParaRPr lang="en-US" sz="2800" dirty="0"/>
          </a:p>
        </p:txBody>
      </p:sp>
      <p:graphicFrame>
        <p:nvGraphicFramePr>
          <p:cNvPr id="3" name="Diagram 2"/>
          <p:cNvGraphicFramePr/>
          <p:nvPr>
            <p:extLst>
              <p:ext uri="{D42A27DB-BD31-4B8C-83A1-F6EECF244321}">
                <p14:modId xmlns:p14="http://schemas.microsoft.com/office/powerpoint/2010/main" val="4264406872"/>
              </p:ext>
            </p:extLst>
          </p:nvPr>
        </p:nvGraphicFramePr>
        <p:xfrm>
          <a:off x="111203" y="359230"/>
          <a:ext cx="9003323" cy="1698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17632" y="1804856"/>
            <a:ext cx="4885174" cy="1717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ORNL (separations, magnet material)</a:t>
            </a:r>
          </a:p>
        </p:txBody>
      </p:sp>
      <p:sp>
        <p:nvSpPr>
          <p:cNvPr id="6" name="Rectangle 5"/>
          <p:cNvSpPr/>
          <p:nvPr/>
        </p:nvSpPr>
        <p:spPr>
          <a:xfrm>
            <a:off x="117632" y="2082275"/>
            <a:ext cx="4892876" cy="1737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INL (integrated test bed)</a:t>
            </a:r>
          </a:p>
        </p:txBody>
      </p:sp>
      <p:sp>
        <p:nvSpPr>
          <p:cNvPr id="8" name="Rectangle 7"/>
          <p:cNvSpPr/>
          <p:nvPr/>
        </p:nvSpPr>
        <p:spPr>
          <a:xfrm>
            <a:off x="2339907" y="2617059"/>
            <a:ext cx="3493390" cy="1737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solidFill>
                  <a:schemeClr val="tx1"/>
                </a:solidFill>
                <a:latin typeface="Arial Narrow" panose="020B0606020202030204" pitchFamily="34" charset="0"/>
                <a:cs typeface="Arial" panose="020B0604020202020204" pitchFamily="34" charset="0"/>
              </a:rPr>
              <a:t>Ames (materials discovery, recycling)</a:t>
            </a:r>
          </a:p>
        </p:txBody>
      </p:sp>
      <p:sp>
        <p:nvSpPr>
          <p:cNvPr id="9" name="Rectangle 8"/>
          <p:cNvSpPr/>
          <p:nvPr/>
        </p:nvSpPr>
        <p:spPr>
          <a:xfrm>
            <a:off x="3122088" y="2350157"/>
            <a:ext cx="3847849" cy="1737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solidFill>
                  <a:schemeClr val="tx1"/>
                </a:solidFill>
                <a:latin typeface="Arial Narrow" panose="020B0606020202030204" pitchFamily="34" charset="0"/>
                <a:cs typeface="Arial" panose="020B0604020202020204" pitchFamily="34" charset="0"/>
              </a:rPr>
              <a:t>LLNL (advanced materials &amp; manufacturing)</a:t>
            </a:r>
          </a:p>
        </p:txBody>
      </p:sp>
      <p:sp>
        <p:nvSpPr>
          <p:cNvPr id="13" name="Rectangle 12"/>
          <p:cNvSpPr/>
          <p:nvPr/>
        </p:nvSpPr>
        <p:spPr>
          <a:xfrm>
            <a:off x="2300408" y="3499559"/>
            <a:ext cx="2212893" cy="173736"/>
          </a:xfrm>
          <a:prstGeom prst="rect">
            <a:avLst/>
          </a:prstGeom>
          <a:solidFill>
            <a:srgbClr val="FFDB6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Narrow" panose="020B0606020202030204" pitchFamily="34" charset="0"/>
                <a:cs typeface="Arial" panose="020B0604020202020204" pitchFamily="34" charset="0"/>
              </a:rPr>
              <a:t>UC Davis (material discovery)</a:t>
            </a:r>
          </a:p>
        </p:txBody>
      </p:sp>
      <p:sp>
        <p:nvSpPr>
          <p:cNvPr id="14" name="Rectangle 13"/>
          <p:cNvSpPr/>
          <p:nvPr/>
        </p:nvSpPr>
        <p:spPr>
          <a:xfrm>
            <a:off x="111203" y="5572908"/>
            <a:ext cx="1304945" cy="173736"/>
          </a:xfrm>
          <a:prstGeom prst="rect">
            <a:avLst/>
          </a:prstGeom>
          <a:solidFill>
            <a:srgbClr val="7FC5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Marshallton</a:t>
            </a:r>
          </a:p>
        </p:txBody>
      </p:sp>
      <p:sp>
        <p:nvSpPr>
          <p:cNvPr id="15" name="Rectangle 14"/>
          <p:cNvSpPr/>
          <p:nvPr/>
        </p:nvSpPr>
        <p:spPr>
          <a:xfrm>
            <a:off x="111203" y="3223132"/>
            <a:ext cx="3986934" cy="173736"/>
          </a:xfrm>
          <a:prstGeom prst="rect">
            <a:avLst/>
          </a:prstGeom>
          <a:solidFill>
            <a:srgbClr val="FFDB6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CSM (separation, alloying, recycling)</a:t>
            </a:r>
          </a:p>
        </p:txBody>
      </p:sp>
      <p:sp>
        <p:nvSpPr>
          <p:cNvPr id="16" name="Rectangle 15"/>
          <p:cNvSpPr/>
          <p:nvPr/>
        </p:nvSpPr>
        <p:spPr>
          <a:xfrm>
            <a:off x="114300" y="5036227"/>
            <a:ext cx="1997445" cy="172427"/>
          </a:xfrm>
          <a:prstGeom prst="rect">
            <a:avLst/>
          </a:prstGeom>
          <a:solidFill>
            <a:srgbClr val="7FC5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Rio </a:t>
            </a:r>
            <a:r>
              <a:rPr lang="en-US" sz="1400" dirty="0" smtClean="0">
                <a:latin typeface="Arial" panose="020B0604020202020204" pitchFamily="34" charset="0"/>
                <a:cs typeface="Arial" panose="020B0604020202020204" pitchFamily="34" charset="0"/>
              </a:rPr>
              <a:t>Tinto</a:t>
            </a:r>
            <a:endParaRPr lang="en-US" sz="1400" dirty="0">
              <a:latin typeface="Arial" panose="020B0604020202020204" pitchFamily="34" charset="0"/>
              <a:cs typeface="Arial" panose="020B0604020202020204" pitchFamily="34" charset="0"/>
            </a:endParaRPr>
          </a:p>
        </p:txBody>
      </p:sp>
      <p:sp>
        <p:nvSpPr>
          <p:cNvPr id="17" name="Rectangle 16"/>
          <p:cNvSpPr/>
          <p:nvPr/>
        </p:nvSpPr>
        <p:spPr>
          <a:xfrm>
            <a:off x="3428745" y="5562859"/>
            <a:ext cx="1968806" cy="173736"/>
          </a:xfrm>
          <a:prstGeom prst="rect">
            <a:avLst/>
          </a:prstGeom>
          <a:solidFill>
            <a:srgbClr val="7FC5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Eck </a:t>
            </a:r>
            <a:r>
              <a:rPr lang="en-US" sz="1400" dirty="0" smtClean="0">
                <a:latin typeface="Arial" panose="020B0604020202020204" pitchFamily="34" charset="0"/>
                <a:cs typeface="Arial" panose="020B0604020202020204" pitchFamily="34" charset="0"/>
              </a:rPr>
              <a:t>Industries</a:t>
            </a:r>
            <a:endParaRPr lang="en-US" sz="1400" dirty="0">
              <a:latin typeface="Arial" panose="020B0604020202020204" pitchFamily="34" charset="0"/>
              <a:cs typeface="Arial" panose="020B0604020202020204" pitchFamily="34" charset="0"/>
            </a:endParaRPr>
          </a:p>
        </p:txBody>
      </p:sp>
      <p:sp>
        <p:nvSpPr>
          <p:cNvPr id="18" name="Rectangle 17"/>
          <p:cNvSpPr/>
          <p:nvPr/>
        </p:nvSpPr>
        <p:spPr>
          <a:xfrm>
            <a:off x="5490331" y="5562859"/>
            <a:ext cx="2721427" cy="173736"/>
          </a:xfrm>
          <a:prstGeom prst="rect">
            <a:avLst/>
          </a:prstGeom>
          <a:solidFill>
            <a:srgbClr val="7FC5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BorgWarner</a:t>
            </a:r>
          </a:p>
        </p:txBody>
      </p:sp>
      <p:sp>
        <p:nvSpPr>
          <p:cNvPr id="19" name="Rectangle 18"/>
          <p:cNvSpPr/>
          <p:nvPr/>
        </p:nvSpPr>
        <p:spPr>
          <a:xfrm>
            <a:off x="3437290" y="5840538"/>
            <a:ext cx="3826161" cy="173736"/>
          </a:xfrm>
          <a:prstGeom prst="rect">
            <a:avLst/>
          </a:prstGeom>
          <a:solidFill>
            <a:srgbClr val="7FC5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Electron Energy </a:t>
            </a:r>
            <a:r>
              <a:rPr lang="en-US" sz="1400" dirty="0" smtClean="0">
                <a:latin typeface="Arial" panose="020B0604020202020204" pitchFamily="34" charset="0"/>
                <a:cs typeface="Arial" panose="020B0604020202020204" pitchFamily="34" charset="0"/>
              </a:rPr>
              <a:t>Corporation</a:t>
            </a:r>
            <a:endParaRPr lang="en-US" sz="1400" dirty="0">
              <a:latin typeface="Arial" panose="020B0604020202020204" pitchFamily="34" charset="0"/>
              <a:cs typeface="Arial" panose="020B0604020202020204" pitchFamily="34" charset="0"/>
            </a:endParaRPr>
          </a:p>
        </p:txBody>
      </p:sp>
      <p:sp>
        <p:nvSpPr>
          <p:cNvPr id="20" name="Rectangle 19"/>
          <p:cNvSpPr/>
          <p:nvPr/>
        </p:nvSpPr>
        <p:spPr>
          <a:xfrm>
            <a:off x="3428744" y="6121807"/>
            <a:ext cx="3826161" cy="173736"/>
          </a:xfrm>
          <a:prstGeom prst="rect">
            <a:avLst/>
          </a:prstGeom>
          <a:solidFill>
            <a:srgbClr val="7FC5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Arnold Magnetics</a:t>
            </a:r>
          </a:p>
        </p:txBody>
      </p:sp>
      <p:sp>
        <p:nvSpPr>
          <p:cNvPr id="21" name="Rectangle 20"/>
          <p:cNvSpPr/>
          <p:nvPr/>
        </p:nvSpPr>
        <p:spPr>
          <a:xfrm>
            <a:off x="1508928" y="5572908"/>
            <a:ext cx="1809288" cy="173736"/>
          </a:xfrm>
          <a:prstGeom prst="rect">
            <a:avLst/>
          </a:prstGeom>
          <a:solidFill>
            <a:srgbClr val="7FC5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Solvay</a:t>
            </a:r>
          </a:p>
        </p:txBody>
      </p:sp>
      <p:sp>
        <p:nvSpPr>
          <p:cNvPr id="23" name="Rectangle 22"/>
          <p:cNvSpPr/>
          <p:nvPr/>
        </p:nvSpPr>
        <p:spPr>
          <a:xfrm>
            <a:off x="111203" y="4060819"/>
            <a:ext cx="8913156" cy="173736"/>
          </a:xfrm>
          <a:prstGeom prst="rect">
            <a:avLst/>
          </a:prstGeom>
          <a:solidFill>
            <a:srgbClr val="FFE593"/>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Purdue University (project road mapping, techno-economic analysis)</a:t>
            </a:r>
          </a:p>
        </p:txBody>
      </p:sp>
      <p:sp>
        <p:nvSpPr>
          <p:cNvPr id="24" name="Rectangle 23"/>
          <p:cNvSpPr/>
          <p:nvPr/>
        </p:nvSpPr>
        <p:spPr>
          <a:xfrm>
            <a:off x="5002806" y="2075403"/>
            <a:ext cx="4027043" cy="173736"/>
          </a:xfrm>
          <a:prstGeom prst="rect">
            <a:avLst/>
          </a:prstGeom>
          <a:solidFill>
            <a:schemeClr val="accent4">
              <a:lumMod val="20000"/>
              <a:lumOff val="80000"/>
            </a:schemeClr>
          </a:solidFill>
          <a:ln>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INL (project road mapping)</a:t>
            </a:r>
          </a:p>
        </p:txBody>
      </p:sp>
      <p:sp>
        <p:nvSpPr>
          <p:cNvPr id="25" name="Rectangle 24"/>
          <p:cNvSpPr/>
          <p:nvPr/>
        </p:nvSpPr>
        <p:spPr>
          <a:xfrm>
            <a:off x="3428744" y="5011054"/>
            <a:ext cx="5594676" cy="173736"/>
          </a:xfrm>
          <a:prstGeom prst="rect">
            <a:avLst/>
          </a:prstGeom>
          <a:solidFill>
            <a:srgbClr val="7FC5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United Technologies</a:t>
            </a:r>
          </a:p>
        </p:txBody>
      </p:sp>
      <p:sp>
        <p:nvSpPr>
          <p:cNvPr id="26" name="TextBox 25"/>
          <p:cNvSpPr txBox="1"/>
          <p:nvPr/>
        </p:nvSpPr>
        <p:spPr>
          <a:xfrm>
            <a:off x="50913" y="1494346"/>
            <a:ext cx="2602507" cy="276999"/>
          </a:xfrm>
          <a:prstGeom prst="rect">
            <a:avLst/>
          </a:prstGeom>
          <a:noFill/>
        </p:spPr>
        <p:txBody>
          <a:bodyPr wrap="none" rtlCol="0">
            <a:spAutoFit/>
          </a:bodyPr>
          <a:lstStyle/>
          <a:p>
            <a:r>
              <a:rPr lang="en-US" sz="1200" b="1" dirty="0"/>
              <a:t>DOE NATIONAL LABORATORIES</a:t>
            </a:r>
          </a:p>
        </p:txBody>
      </p:sp>
      <p:sp>
        <p:nvSpPr>
          <p:cNvPr id="27" name="TextBox 26"/>
          <p:cNvSpPr txBox="1"/>
          <p:nvPr/>
        </p:nvSpPr>
        <p:spPr>
          <a:xfrm>
            <a:off x="51648" y="2903983"/>
            <a:ext cx="1335933" cy="276999"/>
          </a:xfrm>
          <a:prstGeom prst="rect">
            <a:avLst/>
          </a:prstGeom>
          <a:noFill/>
        </p:spPr>
        <p:txBody>
          <a:bodyPr wrap="square" rtlCol="0">
            <a:spAutoFit/>
          </a:bodyPr>
          <a:lstStyle/>
          <a:p>
            <a:r>
              <a:rPr lang="en-US" sz="1200" b="1" dirty="0"/>
              <a:t>UNIVERSITIES</a:t>
            </a:r>
          </a:p>
        </p:txBody>
      </p:sp>
      <p:cxnSp>
        <p:nvCxnSpPr>
          <p:cNvPr id="29" name="Straight Connector 28"/>
          <p:cNvCxnSpPr/>
          <p:nvPr/>
        </p:nvCxnSpPr>
        <p:spPr>
          <a:xfrm>
            <a:off x="89476" y="2903983"/>
            <a:ext cx="8995787"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82062" y="4411171"/>
            <a:ext cx="8995787"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50913" y="4415490"/>
            <a:ext cx="1513747" cy="276999"/>
          </a:xfrm>
          <a:prstGeom prst="rect">
            <a:avLst/>
          </a:prstGeom>
          <a:noFill/>
        </p:spPr>
        <p:txBody>
          <a:bodyPr wrap="square" rtlCol="0">
            <a:spAutoFit/>
          </a:bodyPr>
          <a:lstStyle/>
          <a:p>
            <a:r>
              <a:rPr lang="en-US" sz="1200" b="1" dirty="0"/>
              <a:t>CORPORATIONS</a:t>
            </a:r>
          </a:p>
        </p:txBody>
      </p:sp>
      <p:sp>
        <p:nvSpPr>
          <p:cNvPr id="28" name="Rectangle 27"/>
          <p:cNvSpPr/>
          <p:nvPr/>
        </p:nvSpPr>
        <p:spPr>
          <a:xfrm>
            <a:off x="4098137" y="3229070"/>
            <a:ext cx="4925283" cy="173736"/>
          </a:xfrm>
          <a:prstGeom prst="rect">
            <a:avLst/>
          </a:prstGeom>
          <a:solidFill>
            <a:srgbClr val="FFE593"/>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Economics &amp; criticality assessments</a:t>
            </a:r>
          </a:p>
        </p:txBody>
      </p:sp>
      <p:sp>
        <p:nvSpPr>
          <p:cNvPr id="36" name="Rectangle 35"/>
          <p:cNvSpPr/>
          <p:nvPr/>
        </p:nvSpPr>
        <p:spPr>
          <a:xfrm>
            <a:off x="111203" y="3773449"/>
            <a:ext cx="5016338" cy="173736"/>
          </a:xfrm>
          <a:prstGeom prst="rect">
            <a:avLst/>
          </a:prstGeom>
          <a:solidFill>
            <a:srgbClr val="FFDB6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Rutgers (thermodynamics)</a:t>
            </a:r>
          </a:p>
        </p:txBody>
      </p:sp>
      <p:sp>
        <p:nvSpPr>
          <p:cNvPr id="32" name="Rectangle 31"/>
          <p:cNvSpPr/>
          <p:nvPr/>
        </p:nvSpPr>
        <p:spPr>
          <a:xfrm>
            <a:off x="114300" y="5294519"/>
            <a:ext cx="2007407" cy="173736"/>
          </a:xfrm>
          <a:prstGeom prst="rect">
            <a:avLst/>
          </a:prstGeom>
          <a:solidFill>
            <a:srgbClr val="7FC5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All American Lithium</a:t>
            </a:r>
          </a:p>
        </p:txBody>
      </p:sp>
      <p:sp>
        <p:nvSpPr>
          <p:cNvPr id="33" name="Rectangle 32"/>
          <p:cNvSpPr/>
          <p:nvPr/>
        </p:nvSpPr>
        <p:spPr>
          <a:xfrm>
            <a:off x="2155890" y="5294519"/>
            <a:ext cx="1515163" cy="173736"/>
          </a:xfrm>
          <a:prstGeom prst="rect">
            <a:avLst/>
          </a:prstGeom>
          <a:solidFill>
            <a:srgbClr val="7FC5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latin typeface="Arial" panose="020B0604020202020204" pitchFamily="34" charset="0"/>
                <a:cs typeface="Arial" panose="020B0604020202020204" pitchFamily="34" charset="0"/>
              </a:rPr>
              <a:t>Infinium</a:t>
            </a:r>
            <a:r>
              <a:rPr lang="en-US"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
        <p:nvSpPr>
          <p:cNvPr id="34" name="Rectangle 33"/>
          <p:cNvSpPr/>
          <p:nvPr/>
        </p:nvSpPr>
        <p:spPr>
          <a:xfrm>
            <a:off x="3115656" y="6402132"/>
            <a:ext cx="4142232" cy="173736"/>
          </a:xfrm>
          <a:prstGeom prst="rect">
            <a:avLst/>
          </a:prstGeom>
          <a:solidFill>
            <a:srgbClr val="7FC5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Td VIC LLC</a:t>
            </a:r>
          </a:p>
        </p:txBody>
      </p:sp>
      <p:sp>
        <p:nvSpPr>
          <p:cNvPr id="35" name="Rectangle 34"/>
          <p:cNvSpPr/>
          <p:nvPr/>
        </p:nvSpPr>
        <p:spPr>
          <a:xfrm>
            <a:off x="4098137" y="5288363"/>
            <a:ext cx="2969236" cy="173736"/>
          </a:xfrm>
          <a:prstGeom prst="rect">
            <a:avLst/>
          </a:prstGeom>
          <a:solidFill>
            <a:srgbClr val="7FC5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Spiers New Technologies</a:t>
            </a:r>
          </a:p>
        </p:txBody>
      </p:sp>
      <p:sp>
        <p:nvSpPr>
          <p:cNvPr id="37" name="Rectangle 36"/>
          <p:cNvSpPr/>
          <p:nvPr/>
        </p:nvSpPr>
        <p:spPr>
          <a:xfrm>
            <a:off x="4098137" y="4752603"/>
            <a:ext cx="1299414" cy="173736"/>
          </a:xfrm>
          <a:prstGeom prst="rect">
            <a:avLst/>
          </a:prstGeom>
          <a:solidFill>
            <a:srgbClr val="7FC5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Retriev</a:t>
            </a:r>
          </a:p>
        </p:txBody>
      </p:sp>
      <p:sp>
        <p:nvSpPr>
          <p:cNvPr id="40" name="Rectangle 39"/>
          <p:cNvSpPr/>
          <p:nvPr/>
        </p:nvSpPr>
        <p:spPr>
          <a:xfrm>
            <a:off x="1508928" y="5832510"/>
            <a:ext cx="1817834" cy="173736"/>
          </a:xfrm>
          <a:prstGeom prst="rect">
            <a:avLst/>
          </a:prstGeom>
          <a:solidFill>
            <a:srgbClr val="7FC5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OLI</a:t>
            </a:r>
          </a:p>
        </p:txBody>
      </p:sp>
      <p:sp>
        <p:nvSpPr>
          <p:cNvPr id="42" name="Rectangle 41"/>
          <p:cNvSpPr/>
          <p:nvPr/>
        </p:nvSpPr>
        <p:spPr>
          <a:xfrm>
            <a:off x="4098137" y="4495674"/>
            <a:ext cx="1299414" cy="173736"/>
          </a:xfrm>
          <a:prstGeom prst="rect">
            <a:avLst/>
          </a:prstGeom>
          <a:solidFill>
            <a:srgbClr val="7FC5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Narrow" panose="020B0606020202030204" pitchFamily="34" charset="0"/>
                <a:cs typeface="Arial" panose="020B0604020202020204" pitchFamily="34" charset="0"/>
              </a:rPr>
              <a:t>American Manganese</a:t>
            </a:r>
          </a:p>
        </p:txBody>
      </p:sp>
      <p:sp>
        <p:nvSpPr>
          <p:cNvPr id="43" name="Rectangle 42"/>
          <p:cNvSpPr/>
          <p:nvPr/>
        </p:nvSpPr>
        <p:spPr>
          <a:xfrm>
            <a:off x="5490331" y="4751649"/>
            <a:ext cx="2813851" cy="173736"/>
          </a:xfrm>
          <a:prstGeom prst="rect">
            <a:avLst/>
          </a:prstGeom>
          <a:solidFill>
            <a:srgbClr val="7FC5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Mercury Marine</a:t>
            </a:r>
          </a:p>
        </p:txBody>
      </p:sp>
    </p:spTree>
    <p:extLst>
      <p:ext uri="{BB962C8B-B14F-4D97-AF65-F5344CB8AC3E}">
        <p14:creationId xmlns:p14="http://schemas.microsoft.com/office/powerpoint/2010/main" val="3968659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12800"/>
          </a:xfrm>
        </p:spPr>
        <p:txBody>
          <a:bodyPr/>
          <a:lstStyle/>
          <a:p>
            <a:r>
              <a:rPr lang="en-US" sz="2800" dirty="0">
                <a:solidFill>
                  <a:schemeClr val="accent5"/>
                </a:solidFill>
              </a:rPr>
              <a:t>Technical Topic Current Portfolio</a:t>
            </a:r>
          </a:p>
        </p:txBody>
      </p:sp>
      <p:sp>
        <p:nvSpPr>
          <p:cNvPr id="3" name="TextBox 2"/>
          <p:cNvSpPr txBox="1"/>
          <p:nvPr/>
        </p:nvSpPr>
        <p:spPr>
          <a:xfrm>
            <a:off x="228600" y="990600"/>
            <a:ext cx="6781800" cy="338554"/>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Critical Materials Institute (CMI), $25M per year as directed by Congress</a:t>
            </a:r>
          </a:p>
        </p:txBody>
      </p:sp>
      <p:graphicFrame>
        <p:nvGraphicFramePr>
          <p:cNvPr id="4" name="Diagram 3"/>
          <p:cNvGraphicFramePr/>
          <p:nvPr>
            <p:extLst>
              <p:ext uri="{D42A27DB-BD31-4B8C-83A1-F6EECF244321}">
                <p14:modId xmlns:p14="http://schemas.microsoft.com/office/powerpoint/2010/main" val="472520124"/>
              </p:ext>
            </p:extLst>
          </p:nvPr>
        </p:nvGraphicFramePr>
        <p:xfrm>
          <a:off x="4724400" y="1590676"/>
          <a:ext cx="4939939" cy="3667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617152" y="5867400"/>
            <a:ext cx="2133600" cy="533400"/>
          </a:xfrm>
          <a:prstGeom prst="roundRect">
            <a:avLst/>
          </a:prstGeom>
          <a:solidFill>
            <a:srgbClr val="558ED5"/>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Diversifying</a:t>
            </a:r>
          </a:p>
          <a:p>
            <a:pPr algn="ctr"/>
            <a:r>
              <a:rPr lang="en-US" dirty="0" smtClean="0"/>
              <a:t> Supply</a:t>
            </a:r>
            <a:endParaRPr lang="en-US" dirty="0"/>
          </a:p>
        </p:txBody>
      </p:sp>
      <p:sp>
        <p:nvSpPr>
          <p:cNvPr id="6" name="Rounded Rectangle 5"/>
          <p:cNvSpPr/>
          <p:nvPr/>
        </p:nvSpPr>
        <p:spPr>
          <a:xfrm>
            <a:off x="3505200" y="5867400"/>
            <a:ext cx="2133600" cy="533400"/>
          </a:xfrm>
          <a:prstGeom prst="roundRect">
            <a:avLst/>
          </a:prstGeom>
          <a:solidFill>
            <a:srgbClr val="FF9933"/>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Developing Substitutes</a:t>
            </a:r>
            <a:endParaRPr lang="en-US" dirty="0"/>
          </a:p>
        </p:txBody>
      </p:sp>
      <p:sp>
        <p:nvSpPr>
          <p:cNvPr id="7" name="Rounded Rectangle 6"/>
          <p:cNvSpPr/>
          <p:nvPr/>
        </p:nvSpPr>
        <p:spPr>
          <a:xfrm>
            <a:off x="6393248" y="5867400"/>
            <a:ext cx="2133600" cy="533400"/>
          </a:xfrm>
          <a:prstGeom prst="roundRect">
            <a:avLst/>
          </a:prstGeom>
          <a:solidFill>
            <a:srgbClr val="B3A2C7"/>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Reuse &amp; </a:t>
            </a:r>
          </a:p>
          <a:p>
            <a:pPr algn="ctr"/>
            <a:r>
              <a:rPr lang="en-US" dirty="0" smtClean="0"/>
              <a:t>Recycling</a:t>
            </a:r>
            <a:endParaRPr lang="en-US" dirty="0"/>
          </a:p>
        </p:txBody>
      </p:sp>
      <p:sp>
        <p:nvSpPr>
          <p:cNvPr id="14" name="TextBox 13"/>
          <p:cNvSpPr txBox="1"/>
          <p:nvPr/>
        </p:nvSpPr>
        <p:spPr>
          <a:xfrm>
            <a:off x="228600" y="1329154"/>
            <a:ext cx="5391150" cy="4231928"/>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Energy Storage Cross-Cut</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FY19 selections – battery cathode materials</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Strategic Analysis: Battery recycling case studies</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LEEP innovator</a:t>
            </a:r>
            <a:r>
              <a:rPr lang="en-US" sz="1600" dirty="0">
                <a:solidFill>
                  <a:srgbClr val="50565C"/>
                </a:solidFill>
                <a:latin typeface="Franklin Gothic Book"/>
              </a:rPr>
              <a:t>, </a:t>
            </a:r>
            <a:r>
              <a:rPr lang="en-US" sz="1600" dirty="0" err="1">
                <a:solidFill>
                  <a:srgbClr val="50565C"/>
                </a:solidFill>
                <a:latin typeface="Franklin Gothic Book"/>
              </a:rPr>
              <a:t>NUMix</a:t>
            </a:r>
            <a:r>
              <a:rPr lang="en-US" sz="1600" dirty="0">
                <a:solidFill>
                  <a:srgbClr val="50565C"/>
                </a:solidFill>
                <a:latin typeface="Franklin Gothic Book"/>
              </a:rPr>
              <a:t> </a:t>
            </a:r>
            <a:r>
              <a:rPr lang="en-US" sz="1600" dirty="0" smtClean="0">
                <a:solidFill>
                  <a:srgbClr val="50565C"/>
                </a:solidFill>
                <a:latin typeface="Franklin Gothic Book"/>
              </a:rPr>
              <a:t>Materials: metal recovery from end-of-life batteries </a:t>
            </a:r>
          </a:p>
          <a:p>
            <a:pPr marL="742950" lvl="1" indent="-285750" fontAlgn="ctr">
              <a:spcBef>
                <a:spcPts val="0"/>
              </a:spcBef>
              <a:spcAft>
                <a:spcPts val="600"/>
              </a:spcAft>
              <a:buClr>
                <a:srgbClr val="7AC143"/>
              </a:buClr>
              <a:buFont typeface="Wingdings" panose="05000000000000000000" pitchFamily="2" charset="2"/>
              <a:buChar char="Ø"/>
            </a:pPr>
            <a:r>
              <a:rPr lang="en-US" sz="1600" dirty="0">
                <a:solidFill>
                  <a:srgbClr val="50565C"/>
                </a:solidFill>
                <a:latin typeface="Franklin Gothic Book"/>
              </a:rPr>
              <a:t>Lithium-ion Battery Recycling Prize </a:t>
            </a:r>
          </a:p>
          <a:p>
            <a:pPr marL="285750"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SBIR/STTR and Technology Commercialization Fund projects to advance technologies beyond the lab, including two CMI patented technologies </a:t>
            </a:r>
          </a:p>
          <a:p>
            <a:pPr marL="285750"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$30M planned for FY20 Funding Opportunity Announcement</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Field validation and demonstration</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Next-generation technologies</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$5M Congressional direction for lithium R&amp;D Center</a:t>
            </a:r>
          </a:p>
        </p:txBody>
      </p:sp>
    </p:spTree>
    <p:extLst>
      <p:ext uri="{BB962C8B-B14F-4D97-AF65-F5344CB8AC3E}">
        <p14:creationId xmlns:p14="http://schemas.microsoft.com/office/powerpoint/2010/main" val="4266283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2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Additional IETC Slides (SS v1)">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4.xml><?xml version="1.0" encoding="utf-8"?>
<a:theme xmlns:a="http://schemas.openxmlformats.org/drawingml/2006/main" name="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2453FF7554DA4F9291B03EBD8A47F3" ma:contentTypeVersion="3" ma:contentTypeDescription="Create a new document." ma:contentTypeScope="" ma:versionID="c5f87d83da031da738e88df1fdb78700">
  <xsd:schema xmlns:xsd="http://www.w3.org/2001/XMLSchema" xmlns:xs="http://www.w3.org/2001/XMLSchema" xmlns:p="http://schemas.microsoft.com/office/2006/metadata/properties" xmlns:ns3="aae98916-b8dd-4dc4-bcb8-76c8688f57f5" targetNamespace="http://schemas.microsoft.com/office/2006/metadata/properties" ma:root="true" ma:fieldsID="e799d22cebaa1f8397274e29e3fc86c3" ns3:_="">
    <xsd:import namespace="aae98916-b8dd-4dc4-bcb8-76c8688f57f5"/>
    <xsd:element name="properties">
      <xsd:complexType>
        <xsd:sequence>
          <xsd:element name="documentManagement">
            <xsd:complexType>
              <xsd:all>
                <xsd:element ref="ns3:SharedWithUsers" minOccurs="0"/>
                <xsd:element ref="ns3:SharedWithDetail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e98916-b8dd-4dc4-bcb8-76c8688f57f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C6EAF0-3C59-4CCB-85C4-00BFABD32CCC}">
  <ds:schemaRefs>
    <ds:schemaRef ds:uri="http://schemas.microsoft.com/sharepoint/v3/contenttype/forms"/>
  </ds:schemaRefs>
</ds:datastoreItem>
</file>

<file path=customXml/itemProps2.xml><?xml version="1.0" encoding="utf-8"?>
<ds:datastoreItem xmlns:ds="http://schemas.openxmlformats.org/officeDocument/2006/customXml" ds:itemID="{4C755BD2-1C8E-4830-A9D3-4394BA87E297}">
  <ds:schemaRefs>
    <ds:schemaRef ds:uri="http://purl.org/dc/elements/1.1/"/>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www.w3.org/XML/1998/namespace"/>
    <ds:schemaRef ds:uri="http://purl.org/dc/dcmitype/"/>
    <ds:schemaRef ds:uri="http://schemas.microsoft.com/office/infopath/2007/PartnerControls"/>
    <ds:schemaRef ds:uri="aae98916-b8dd-4dc4-bcb8-76c8688f57f5"/>
  </ds:schemaRefs>
</ds:datastoreItem>
</file>

<file path=customXml/itemProps3.xml><?xml version="1.0" encoding="utf-8"?>
<ds:datastoreItem xmlns:ds="http://schemas.openxmlformats.org/officeDocument/2006/customXml" ds:itemID="{EC8FB24B-794B-444E-A7A4-ACC1B9E49E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e98916-b8dd-4dc4-bcb8-76c8688f57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27570</TotalTime>
  <Words>1307</Words>
  <Application>Microsoft Office PowerPoint</Application>
  <PresentationFormat>On-screen Show (4:3)</PresentationFormat>
  <Paragraphs>251</Paragraphs>
  <Slides>14</Slides>
  <Notes>11</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14</vt:i4>
      </vt:variant>
    </vt:vector>
  </HeadingPairs>
  <TitlesOfParts>
    <vt:vector size="32" baseType="lpstr">
      <vt:lpstr>ＭＳ Ｐゴシック</vt:lpstr>
      <vt:lpstr>Arial</vt:lpstr>
      <vt:lpstr>Arial Narrow</vt:lpstr>
      <vt:lpstr>Calibri</vt:lpstr>
      <vt:lpstr>Courier New</vt:lpstr>
      <vt:lpstr>Franklin Gothic Book</vt:lpstr>
      <vt:lpstr>Franklin Gothic Medium</vt:lpstr>
      <vt:lpstr>Gill Sans MT</vt:lpstr>
      <vt:lpstr>Times New Roman</vt:lpstr>
      <vt:lpstr>Wingdings</vt:lpstr>
      <vt:lpstr>ヒラギノ角ゴ Pro W3</vt:lpstr>
      <vt:lpstr>2_EERE Black</vt:lpstr>
      <vt:lpstr>Additional IETC Slides (SS v1)</vt:lpstr>
      <vt:lpstr>3_EERE Black</vt:lpstr>
      <vt:lpstr>EERE PPT</vt:lpstr>
      <vt:lpstr>1_EERE PPT</vt:lpstr>
      <vt:lpstr>2_EERE PPT</vt:lpstr>
      <vt:lpstr>4_EERE Black</vt:lpstr>
      <vt:lpstr>PowerPoint Presentation</vt:lpstr>
      <vt:lpstr>Technical Topic Background</vt:lpstr>
      <vt:lpstr>Technical Topic Background</vt:lpstr>
      <vt:lpstr>Rare Earth Element Applications</vt:lpstr>
      <vt:lpstr>Technical Topic Challenges and Barriers</vt:lpstr>
      <vt:lpstr>Technical Topic Objectives and Targets</vt:lpstr>
      <vt:lpstr>PowerPoint Presentation</vt:lpstr>
      <vt:lpstr>CMI Capabilities: Aligned with Supply Chain Needs</vt:lpstr>
      <vt:lpstr>Technical Topic Current Portfolio</vt:lpstr>
      <vt:lpstr> </vt:lpstr>
      <vt:lpstr>CMI Current Project Portfolio </vt:lpstr>
      <vt:lpstr>Technical Topic Accomplishments/Successes</vt:lpstr>
      <vt:lpstr>Technical Topic Collaborations</vt:lpstr>
      <vt:lpstr>AMO Technical Topic Team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 Isaac</dc:creator>
  <cp:lastModifiedBy>Klembara, Melissa</cp:lastModifiedBy>
  <cp:revision>1126</cp:revision>
  <cp:lastPrinted>2019-10-30T16:02:12Z</cp:lastPrinted>
  <dcterms:created xsi:type="dcterms:W3CDTF">2011-06-04T16:38:42Z</dcterms:created>
  <dcterms:modified xsi:type="dcterms:W3CDTF">2020-05-29T20:31:51Z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0x010100762453FF7554DA4F9291B03EBD8A47F3</vt:lpwstr>
  </property>
</Properties>
</file>